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2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FF4343"/>
    <a:srgbClr val="54BCEB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761C77-51FB-41D3-AFDC-3AA8A5D7A387}" v="3" dt="2025-07-08T14:13:59.1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692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– Fresh Fruit and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41154" y="5450745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E280D5-0742-D3B8-3FFA-12006BB20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788030"/>
              </p:ext>
            </p:extLst>
          </p:nvPr>
        </p:nvGraphicFramePr>
        <p:xfrm>
          <a:off x="2526788" y="538001"/>
          <a:ext cx="7020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Macaroni</a:t>
                      </a:r>
                    </a:p>
                    <a:p>
                      <a:pPr algn="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Cheese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or Margherita Pizza </a:t>
                      </a: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Roasted Pork Sausage, Roast Potatoes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Fishfingers 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Tomato Pasta</a:t>
                      </a:r>
                      <a:r>
                        <a:rPr kumimoji="0" lang="en-GB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Chilli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Quorn,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Chickpea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5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Flapjack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Summer Lemon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Platter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Savoury Cheese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Scone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    Strawberry Jelly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with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Mandarins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85" y="456260"/>
            <a:ext cx="578033" cy="57803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538CC0-6C81-12CC-1E07-262D747EF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563534"/>
              </p:ext>
            </p:extLst>
          </p:nvPr>
        </p:nvGraphicFramePr>
        <p:xfrm>
          <a:off x="2526788" y="2151445"/>
          <a:ext cx="70200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Sweet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Potato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Pork Hot Dog with Wedges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of the Day, Stuffing, Roast 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Korma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Battered Fish or Fish Fingers with Chips &amp; Tomato Sauce</a:t>
                      </a: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Soya Roast, Stuffing, Roast Potatoes 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Tomato Quiche with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Freshly Chopped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Peaches and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672629-BA80-ADE9-CE43-5142F1AE9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936160"/>
              </p:ext>
            </p:extLst>
          </p:nvPr>
        </p:nvGraphicFramePr>
        <p:xfrm>
          <a:off x="2533715" y="3758457"/>
          <a:ext cx="7020000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All Day Vegetarian Breakfast</a:t>
                      </a:r>
                    </a:p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Build a Burger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of the Day</a:t>
                      </a: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 Stuffing, Roast Potatoes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&amp; Gravy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Ham and Cheese Whirl with Rice, Greek Salad and Tzatziki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Breaded Fish or Fish Fingers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Classic Vegan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Build a Vegetarian Burger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 Wellington,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Roast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Potatoes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Whirl with Rice, Greek Salad and Tzatziki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All Day Vegetarian Breakfast 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5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Jam and Coconut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Oaty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9" name="Picture 8" descr="A blue and white striped flag with black letters&#10;&#10;Description automatically generated">
            <a:extLst>
              <a:ext uri="{FF2B5EF4-FFF2-40B4-BE49-F238E27FC236}">
                <a16:creationId xmlns:a16="http://schemas.microsoft.com/office/drawing/2014/main" id="{E01FC7D2-99B8-3034-7B2C-8E0871C6A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77" y="3671268"/>
            <a:ext cx="387802" cy="257994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C1679EDB-431E-C2B6-D1A6-650C5FB1D4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682461" y="897022"/>
            <a:ext cx="321362" cy="277934"/>
          </a:xfrm>
          <a:prstGeom prst="rect">
            <a:avLst/>
          </a:prstGeom>
        </p:spPr>
      </p:pic>
      <p:sp>
        <p:nvSpPr>
          <p:cNvPr id="50" name="TextBox 42">
            <a:extLst>
              <a:ext uri="{FF2B5EF4-FFF2-40B4-BE49-F238E27FC236}">
                <a16:creationId xmlns:a16="http://schemas.microsoft.com/office/drawing/2014/main" id="{5C05B308-AFB0-D44E-80E4-4DCD557926DE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D3A7A2A5-ED29-3EB8-8D98-754E302DEAE8}"/>
              </a:ext>
            </a:extLst>
          </p:cNvPr>
          <p:cNvSpPr/>
          <p:nvPr/>
        </p:nvSpPr>
        <p:spPr>
          <a:xfrm>
            <a:off x="4071937" y="544733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2" name="Group 7">
            <a:extLst>
              <a:ext uri="{FF2B5EF4-FFF2-40B4-BE49-F238E27FC236}">
                <a16:creationId xmlns:a16="http://schemas.microsoft.com/office/drawing/2014/main" id="{153DD9E7-7AFF-D75C-C0F5-48FFE6946872}"/>
              </a:ext>
            </a:extLst>
          </p:cNvPr>
          <p:cNvGrpSpPr/>
          <p:nvPr/>
        </p:nvGrpSpPr>
        <p:grpSpPr>
          <a:xfrm>
            <a:off x="6719269" y="559215"/>
            <a:ext cx="284684" cy="271660"/>
            <a:chOff x="0" y="0"/>
            <a:chExt cx="3741232" cy="3821539"/>
          </a:xfrm>
        </p:grpSpPr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FEC86C21-EB13-2033-446F-C8CD688F0DDF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67BB6D76-6F86-91B5-3E32-EF278FC60941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5" name="Group 10">
              <a:extLst>
                <a:ext uri="{FF2B5EF4-FFF2-40B4-BE49-F238E27FC236}">
                  <a16:creationId xmlns:a16="http://schemas.microsoft.com/office/drawing/2014/main" id="{FE401CA4-BDA6-84CD-0377-9C9C9C1C33B8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59" name="Freeform 11">
                <a:extLst>
                  <a:ext uri="{FF2B5EF4-FFF2-40B4-BE49-F238E27FC236}">
                    <a16:creationId xmlns:a16="http://schemas.microsoft.com/office/drawing/2014/main" id="{9C00139C-B223-D412-CBAB-C4BD0810752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12">
                <a:extLst>
                  <a:ext uri="{FF2B5EF4-FFF2-40B4-BE49-F238E27FC236}">
                    <a16:creationId xmlns:a16="http://schemas.microsoft.com/office/drawing/2014/main" id="{6F2661FA-2D8E-16F3-486F-7FA664AA2DA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6" name="Group 13">
              <a:extLst>
                <a:ext uri="{FF2B5EF4-FFF2-40B4-BE49-F238E27FC236}">
                  <a16:creationId xmlns:a16="http://schemas.microsoft.com/office/drawing/2014/main" id="{85A9E179-B66F-00AB-5540-0454BF5D9E98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7" name="Freeform 14">
                <a:extLst>
                  <a:ext uri="{FF2B5EF4-FFF2-40B4-BE49-F238E27FC236}">
                    <a16:creationId xmlns:a16="http://schemas.microsoft.com/office/drawing/2014/main" id="{E843ADAD-20DB-304A-459F-654F9C84B3F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TextBox 15">
                <a:extLst>
                  <a:ext uri="{FF2B5EF4-FFF2-40B4-BE49-F238E27FC236}">
                    <a16:creationId xmlns:a16="http://schemas.microsoft.com/office/drawing/2014/main" id="{F5CA430B-CF47-13A4-B593-4F55F618BBF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163" name="Freeform 44">
            <a:extLst>
              <a:ext uri="{FF2B5EF4-FFF2-40B4-BE49-F238E27FC236}">
                <a16:creationId xmlns:a16="http://schemas.microsoft.com/office/drawing/2014/main" id="{A65A5922-2F73-09E0-F66E-3CDE2DDA47B9}"/>
              </a:ext>
            </a:extLst>
          </p:cNvPr>
          <p:cNvSpPr/>
          <p:nvPr/>
        </p:nvSpPr>
        <p:spPr>
          <a:xfrm>
            <a:off x="2696299" y="18639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57A38154-F008-5532-6255-35A17B5CF391}"/>
              </a:ext>
            </a:extLst>
          </p:cNvPr>
          <p:cNvSpPr/>
          <p:nvPr/>
        </p:nvSpPr>
        <p:spPr>
          <a:xfrm flipH="1">
            <a:off x="3463524" y="179210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4" name="Freeform 44">
            <a:extLst>
              <a:ext uri="{FF2B5EF4-FFF2-40B4-BE49-F238E27FC236}">
                <a16:creationId xmlns:a16="http://schemas.microsoft.com/office/drawing/2014/main" id="{3061033D-4BC0-4CEA-B44C-3A6C4D961BD9}"/>
              </a:ext>
            </a:extLst>
          </p:cNvPr>
          <p:cNvSpPr/>
          <p:nvPr/>
        </p:nvSpPr>
        <p:spPr>
          <a:xfrm>
            <a:off x="5559528" y="187838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5" name="Freeform 44">
            <a:extLst>
              <a:ext uri="{FF2B5EF4-FFF2-40B4-BE49-F238E27FC236}">
                <a16:creationId xmlns:a16="http://schemas.microsoft.com/office/drawing/2014/main" id="{A558BA20-0CA0-6294-CE2C-A9B590A0DD17}"/>
              </a:ext>
            </a:extLst>
          </p:cNvPr>
          <p:cNvSpPr/>
          <p:nvPr/>
        </p:nvSpPr>
        <p:spPr>
          <a:xfrm>
            <a:off x="8197386" y="187838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6" name="Freeform 44">
            <a:extLst>
              <a:ext uri="{FF2B5EF4-FFF2-40B4-BE49-F238E27FC236}">
                <a16:creationId xmlns:a16="http://schemas.microsoft.com/office/drawing/2014/main" id="{19F1B9A0-4D32-0F9B-D82E-739914FE6863}"/>
              </a:ext>
            </a:extLst>
          </p:cNvPr>
          <p:cNvSpPr/>
          <p:nvPr/>
        </p:nvSpPr>
        <p:spPr>
          <a:xfrm>
            <a:off x="2942377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7" name="Freeform 44">
            <a:extLst>
              <a:ext uri="{FF2B5EF4-FFF2-40B4-BE49-F238E27FC236}">
                <a16:creationId xmlns:a16="http://schemas.microsoft.com/office/drawing/2014/main" id="{54E0A338-8950-020F-8A6F-DC2E78FCEEBC}"/>
              </a:ext>
            </a:extLst>
          </p:cNvPr>
          <p:cNvSpPr/>
          <p:nvPr/>
        </p:nvSpPr>
        <p:spPr>
          <a:xfrm>
            <a:off x="3979318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8" name="Freeform 23">
            <a:extLst>
              <a:ext uri="{FF2B5EF4-FFF2-40B4-BE49-F238E27FC236}">
                <a16:creationId xmlns:a16="http://schemas.microsoft.com/office/drawing/2014/main" id="{C076F981-0129-5ACE-F74E-B423C5FF6F69}"/>
              </a:ext>
            </a:extLst>
          </p:cNvPr>
          <p:cNvSpPr/>
          <p:nvPr/>
        </p:nvSpPr>
        <p:spPr>
          <a:xfrm flipH="1">
            <a:off x="4987379" y="103944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9" name="Freeform 23">
            <a:extLst>
              <a:ext uri="{FF2B5EF4-FFF2-40B4-BE49-F238E27FC236}">
                <a16:creationId xmlns:a16="http://schemas.microsoft.com/office/drawing/2014/main" id="{2DB59070-7D16-35E3-5DC7-A363FE44B2CA}"/>
              </a:ext>
            </a:extLst>
          </p:cNvPr>
          <p:cNvSpPr/>
          <p:nvPr/>
        </p:nvSpPr>
        <p:spPr>
          <a:xfrm flipH="1">
            <a:off x="5055400" y="57137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2" name="Freeform 44">
            <a:extLst>
              <a:ext uri="{FF2B5EF4-FFF2-40B4-BE49-F238E27FC236}">
                <a16:creationId xmlns:a16="http://schemas.microsoft.com/office/drawing/2014/main" id="{3308D963-CA05-E288-C153-2F0708F20085}"/>
              </a:ext>
            </a:extLst>
          </p:cNvPr>
          <p:cNvSpPr/>
          <p:nvPr/>
        </p:nvSpPr>
        <p:spPr>
          <a:xfrm>
            <a:off x="5375166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3" name="Freeform 44">
            <a:extLst>
              <a:ext uri="{FF2B5EF4-FFF2-40B4-BE49-F238E27FC236}">
                <a16:creationId xmlns:a16="http://schemas.microsoft.com/office/drawing/2014/main" id="{97DF5CC0-8AC7-7C4D-DFA6-F5232F5D5EB8}"/>
              </a:ext>
            </a:extLst>
          </p:cNvPr>
          <p:cNvSpPr/>
          <p:nvPr/>
        </p:nvSpPr>
        <p:spPr>
          <a:xfrm>
            <a:off x="6709594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4" name="Freeform 23">
            <a:extLst>
              <a:ext uri="{FF2B5EF4-FFF2-40B4-BE49-F238E27FC236}">
                <a16:creationId xmlns:a16="http://schemas.microsoft.com/office/drawing/2014/main" id="{AAE678C7-45D8-BD6C-C6F5-2F73D7CE529E}"/>
              </a:ext>
            </a:extLst>
          </p:cNvPr>
          <p:cNvSpPr/>
          <p:nvPr/>
        </p:nvSpPr>
        <p:spPr>
          <a:xfrm flipH="1">
            <a:off x="7874040" y="108766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5" name="Freeform 44">
            <a:extLst>
              <a:ext uri="{FF2B5EF4-FFF2-40B4-BE49-F238E27FC236}">
                <a16:creationId xmlns:a16="http://schemas.microsoft.com/office/drawing/2014/main" id="{7E325518-DEEA-DDE7-1DC5-E4A847B6F2B8}"/>
              </a:ext>
            </a:extLst>
          </p:cNvPr>
          <p:cNvSpPr/>
          <p:nvPr/>
        </p:nvSpPr>
        <p:spPr>
          <a:xfrm>
            <a:off x="2541479" y="236312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1" name="Freeform 44">
            <a:extLst>
              <a:ext uri="{FF2B5EF4-FFF2-40B4-BE49-F238E27FC236}">
                <a16:creationId xmlns:a16="http://schemas.microsoft.com/office/drawing/2014/main" id="{E000C031-1515-012C-4AB1-D79775694EA1}"/>
              </a:ext>
            </a:extLst>
          </p:cNvPr>
          <p:cNvSpPr/>
          <p:nvPr/>
        </p:nvSpPr>
        <p:spPr>
          <a:xfrm>
            <a:off x="3943787" y="2801305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2" name="Freeform 44">
            <a:extLst>
              <a:ext uri="{FF2B5EF4-FFF2-40B4-BE49-F238E27FC236}">
                <a16:creationId xmlns:a16="http://schemas.microsoft.com/office/drawing/2014/main" id="{855E3083-EE2A-08AB-658E-C838E4D9A770}"/>
              </a:ext>
            </a:extLst>
          </p:cNvPr>
          <p:cNvSpPr/>
          <p:nvPr/>
        </p:nvSpPr>
        <p:spPr>
          <a:xfrm>
            <a:off x="6733765" y="2801305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5" name="Freeform 23">
            <a:extLst>
              <a:ext uri="{FF2B5EF4-FFF2-40B4-BE49-F238E27FC236}">
                <a16:creationId xmlns:a16="http://schemas.microsoft.com/office/drawing/2014/main" id="{3418A785-AA33-05BD-6C60-E731420B9A2E}"/>
              </a:ext>
            </a:extLst>
          </p:cNvPr>
          <p:cNvSpPr/>
          <p:nvPr/>
        </p:nvSpPr>
        <p:spPr>
          <a:xfrm flipH="1">
            <a:off x="3594569" y="222002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6" name="Freeform 23">
            <a:extLst>
              <a:ext uri="{FF2B5EF4-FFF2-40B4-BE49-F238E27FC236}">
                <a16:creationId xmlns:a16="http://schemas.microsoft.com/office/drawing/2014/main" id="{1B2404A8-A663-6AE0-8A3E-AB91B5B6B3F6}"/>
              </a:ext>
            </a:extLst>
          </p:cNvPr>
          <p:cNvSpPr/>
          <p:nvPr/>
        </p:nvSpPr>
        <p:spPr>
          <a:xfrm flipH="1">
            <a:off x="3544419" y="270436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7" name="Freeform 44">
            <a:extLst>
              <a:ext uri="{FF2B5EF4-FFF2-40B4-BE49-F238E27FC236}">
                <a16:creationId xmlns:a16="http://schemas.microsoft.com/office/drawing/2014/main" id="{E08301BC-35F3-5EDF-0EED-D1626D65CFFE}"/>
              </a:ext>
            </a:extLst>
          </p:cNvPr>
          <p:cNvSpPr/>
          <p:nvPr/>
        </p:nvSpPr>
        <p:spPr>
          <a:xfrm>
            <a:off x="5356115" y="350692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8" name="Freeform 44">
            <a:extLst>
              <a:ext uri="{FF2B5EF4-FFF2-40B4-BE49-F238E27FC236}">
                <a16:creationId xmlns:a16="http://schemas.microsoft.com/office/drawing/2014/main" id="{7A4F41C3-8D76-2B40-BCAF-A02139AB82AB}"/>
              </a:ext>
            </a:extLst>
          </p:cNvPr>
          <p:cNvSpPr/>
          <p:nvPr/>
        </p:nvSpPr>
        <p:spPr>
          <a:xfrm>
            <a:off x="8239362" y="351416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89" name="Picture 188" descr="A picture containing shape&#10;&#10;Description automatically generated">
            <a:extLst>
              <a:ext uri="{FF2B5EF4-FFF2-40B4-BE49-F238E27FC236}">
                <a16:creationId xmlns:a16="http://schemas.microsoft.com/office/drawing/2014/main" id="{5F4A3C2A-3906-37E1-1746-859D5B7017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703203" y="2065182"/>
            <a:ext cx="321362" cy="277934"/>
          </a:xfrm>
          <a:prstGeom prst="rect">
            <a:avLst/>
          </a:prstGeom>
        </p:spPr>
      </p:pic>
      <p:sp>
        <p:nvSpPr>
          <p:cNvPr id="190" name="Freeform 23">
            <a:extLst>
              <a:ext uri="{FF2B5EF4-FFF2-40B4-BE49-F238E27FC236}">
                <a16:creationId xmlns:a16="http://schemas.microsoft.com/office/drawing/2014/main" id="{E7F46BF7-5904-1A18-8DF5-5D33A74295D8}"/>
              </a:ext>
            </a:extLst>
          </p:cNvPr>
          <p:cNvSpPr/>
          <p:nvPr/>
        </p:nvSpPr>
        <p:spPr>
          <a:xfrm flipH="1">
            <a:off x="7856008" y="2372132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1" name="Freeform 23">
            <a:extLst>
              <a:ext uri="{FF2B5EF4-FFF2-40B4-BE49-F238E27FC236}">
                <a16:creationId xmlns:a16="http://schemas.microsoft.com/office/drawing/2014/main" id="{BBBF6D08-20E3-5021-818F-C0EEFE3BC1BA}"/>
              </a:ext>
            </a:extLst>
          </p:cNvPr>
          <p:cNvSpPr/>
          <p:nvPr/>
        </p:nvSpPr>
        <p:spPr>
          <a:xfrm flipH="1">
            <a:off x="5011240" y="342780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05D7B34-482F-1D85-1006-1AD99AB6480D}"/>
              </a:ext>
            </a:extLst>
          </p:cNvPr>
          <p:cNvSpPr txBox="1"/>
          <p:nvPr/>
        </p:nvSpPr>
        <p:spPr>
          <a:xfrm>
            <a:off x="1502551" y="2175031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821BEB5-4FAA-D424-850C-F287DA3EEF01}"/>
              </a:ext>
            </a:extLst>
          </p:cNvPr>
          <p:cNvSpPr txBox="1"/>
          <p:nvPr/>
        </p:nvSpPr>
        <p:spPr>
          <a:xfrm>
            <a:off x="1502551" y="3800265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grpSp>
        <p:nvGrpSpPr>
          <p:cNvPr id="194" name="Group 7">
            <a:extLst>
              <a:ext uri="{FF2B5EF4-FFF2-40B4-BE49-F238E27FC236}">
                <a16:creationId xmlns:a16="http://schemas.microsoft.com/office/drawing/2014/main" id="{A3083BEB-C556-94E5-1234-1DBF0648FBDC}"/>
              </a:ext>
            </a:extLst>
          </p:cNvPr>
          <p:cNvGrpSpPr/>
          <p:nvPr/>
        </p:nvGrpSpPr>
        <p:grpSpPr>
          <a:xfrm>
            <a:off x="7846320" y="2070071"/>
            <a:ext cx="284684" cy="271660"/>
            <a:chOff x="0" y="0"/>
            <a:chExt cx="3741232" cy="3821539"/>
          </a:xfrm>
        </p:grpSpPr>
        <p:sp>
          <p:nvSpPr>
            <p:cNvPr id="195" name="Freeform 8">
              <a:extLst>
                <a:ext uri="{FF2B5EF4-FFF2-40B4-BE49-F238E27FC236}">
                  <a16:creationId xmlns:a16="http://schemas.microsoft.com/office/drawing/2014/main" id="{6E97199D-092A-ECDA-9E67-464C08C075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6" name="Freeform 9">
              <a:extLst>
                <a:ext uri="{FF2B5EF4-FFF2-40B4-BE49-F238E27FC236}">
                  <a16:creationId xmlns:a16="http://schemas.microsoft.com/office/drawing/2014/main" id="{146E44DD-D41E-95DC-BEE5-AAFBBA8686F3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7" name="Group 10">
              <a:extLst>
                <a:ext uri="{FF2B5EF4-FFF2-40B4-BE49-F238E27FC236}">
                  <a16:creationId xmlns:a16="http://schemas.microsoft.com/office/drawing/2014/main" id="{527C19F7-5C5E-427C-63E0-8C572D2B9C41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01" name="Freeform 11">
                <a:extLst>
                  <a:ext uri="{FF2B5EF4-FFF2-40B4-BE49-F238E27FC236}">
                    <a16:creationId xmlns:a16="http://schemas.microsoft.com/office/drawing/2014/main" id="{0C91E63B-DCD2-F976-024F-B8C2973BCF9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TextBox 12">
                <a:extLst>
                  <a:ext uri="{FF2B5EF4-FFF2-40B4-BE49-F238E27FC236}">
                    <a16:creationId xmlns:a16="http://schemas.microsoft.com/office/drawing/2014/main" id="{86E1D799-544F-6AEB-BF38-8911A07272D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8" name="Group 13">
              <a:extLst>
                <a:ext uri="{FF2B5EF4-FFF2-40B4-BE49-F238E27FC236}">
                  <a16:creationId xmlns:a16="http://schemas.microsoft.com/office/drawing/2014/main" id="{75BF2F55-1E1D-F95C-9065-E53BBA0DE0A4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99" name="Freeform 14">
                <a:extLst>
                  <a:ext uri="{FF2B5EF4-FFF2-40B4-BE49-F238E27FC236}">
                    <a16:creationId xmlns:a16="http://schemas.microsoft.com/office/drawing/2014/main" id="{5445DBD2-22C5-1B22-AB56-EEAE525B11A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TextBox 15">
                <a:extLst>
                  <a:ext uri="{FF2B5EF4-FFF2-40B4-BE49-F238E27FC236}">
                    <a16:creationId xmlns:a16="http://schemas.microsoft.com/office/drawing/2014/main" id="{82B3B346-2DD1-103E-84B6-3449EF3E125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03" name="Freeform 23">
            <a:extLst>
              <a:ext uri="{FF2B5EF4-FFF2-40B4-BE49-F238E27FC236}">
                <a16:creationId xmlns:a16="http://schemas.microsoft.com/office/drawing/2014/main" id="{F4E28B50-5B90-426E-253E-7F1F943C4DF3}"/>
              </a:ext>
            </a:extLst>
          </p:cNvPr>
          <p:cNvSpPr/>
          <p:nvPr/>
        </p:nvSpPr>
        <p:spPr>
          <a:xfrm flipH="1">
            <a:off x="4953000" y="383602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04" name="Picture 203" descr="A picture containing shape&#10;&#10;Description automatically generated">
            <a:extLst>
              <a:ext uri="{FF2B5EF4-FFF2-40B4-BE49-F238E27FC236}">
                <a16:creationId xmlns:a16="http://schemas.microsoft.com/office/drawing/2014/main" id="{6440D5E4-4B11-AD98-A114-5109741879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3882937" y="4208695"/>
            <a:ext cx="321362" cy="277934"/>
          </a:xfrm>
          <a:prstGeom prst="rect">
            <a:avLst/>
          </a:prstGeom>
        </p:spPr>
      </p:pic>
      <p:sp>
        <p:nvSpPr>
          <p:cNvPr id="205" name="Freeform 44">
            <a:extLst>
              <a:ext uri="{FF2B5EF4-FFF2-40B4-BE49-F238E27FC236}">
                <a16:creationId xmlns:a16="http://schemas.microsoft.com/office/drawing/2014/main" id="{22E1769E-A1D1-FEC5-0986-06F3790B25AF}"/>
              </a:ext>
            </a:extLst>
          </p:cNvPr>
          <p:cNvSpPr/>
          <p:nvPr/>
        </p:nvSpPr>
        <p:spPr>
          <a:xfrm>
            <a:off x="3886370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6" name="Freeform 44">
            <a:extLst>
              <a:ext uri="{FF2B5EF4-FFF2-40B4-BE49-F238E27FC236}">
                <a16:creationId xmlns:a16="http://schemas.microsoft.com/office/drawing/2014/main" id="{FF1189D5-40FE-E8DD-A44A-9651F5E5B605}"/>
              </a:ext>
            </a:extLst>
          </p:cNvPr>
          <p:cNvSpPr/>
          <p:nvPr/>
        </p:nvSpPr>
        <p:spPr>
          <a:xfrm>
            <a:off x="5330762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7" name="Freeform 44">
            <a:extLst>
              <a:ext uri="{FF2B5EF4-FFF2-40B4-BE49-F238E27FC236}">
                <a16:creationId xmlns:a16="http://schemas.microsoft.com/office/drawing/2014/main" id="{47ED0AE4-DA4D-A3E2-841C-1DD378AC4726}"/>
              </a:ext>
            </a:extLst>
          </p:cNvPr>
          <p:cNvSpPr/>
          <p:nvPr/>
        </p:nvSpPr>
        <p:spPr>
          <a:xfrm>
            <a:off x="2543485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8" name="Freeform 44">
            <a:extLst>
              <a:ext uri="{FF2B5EF4-FFF2-40B4-BE49-F238E27FC236}">
                <a16:creationId xmlns:a16="http://schemas.microsoft.com/office/drawing/2014/main" id="{02A7F669-13CC-FFB1-4592-2B66CD5D160C}"/>
              </a:ext>
            </a:extLst>
          </p:cNvPr>
          <p:cNvSpPr/>
          <p:nvPr/>
        </p:nvSpPr>
        <p:spPr>
          <a:xfrm>
            <a:off x="2543485" y="4058758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9" name="Freeform 23">
            <a:extLst>
              <a:ext uri="{FF2B5EF4-FFF2-40B4-BE49-F238E27FC236}">
                <a16:creationId xmlns:a16="http://schemas.microsoft.com/office/drawing/2014/main" id="{72101E97-0146-E5B9-8595-D08D2AA99B2D}"/>
              </a:ext>
            </a:extLst>
          </p:cNvPr>
          <p:cNvSpPr/>
          <p:nvPr/>
        </p:nvSpPr>
        <p:spPr>
          <a:xfrm flipH="1">
            <a:off x="9173853" y="500837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0" name="Freeform 44">
            <a:extLst>
              <a:ext uri="{FF2B5EF4-FFF2-40B4-BE49-F238E27FC236}">
                <a16:creationId xmlns:a16="http://schemas.microsoft.com/office/drawing/2014/main" id="{D981CC33-6B27-2C87-6CB3-8912FD393A36}"/>
              </a:ext>
            </a:extLst>
          </p:cNvPr>
          <p:cNvSpPr/>
          <p:nvPr/>
        </p:nvSpPr>
        <p:spPr>
          <a:xfrm>
            <a:off x="5330762" y="5114417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1" name="Freeform 44">
            <a:extLst>
              <a:ext uri="{FF2B5EF4-FFF2-40B4-BE49-F238E27FC236}">
                <a16:creationId xmlns:a16="http://schemas.microsoft.com/office/drawing/2014/main" id="{E1F5FA07-B152-F96D-B936-90397AAE142B}"/>
              </a:ext>
            </a:extLst>
          </p:cNvPr>
          <p:cNvSpPr/>
          <p:nvPr/>
        </p:nvSpPr>
        <p:spPr>
          <a:xfrm>
            <a:off x="8214010" y="5114417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2" name="Group 7">
            <a:extLst>
              <a:ext uri="{FF2B5EF4-FFF2-40B4-BE49-F238E27FC236}">
                <a16:creationId xmlns:a16="http://schemas.microsoft.com/office/drawing/2014/main" id="{1CD818F5-29A9-9BF8-C17B-3469990FC50B}"/>
              </a:ext>
            </a:extLst>
          </p:cNvPr>
          <p:cNvGrpSpPr/>
          <p:nvPr/>
        </p:nvGrpSpPr>
        <p:grpSpPr>
          <a:xfrm>
            <a:off x="6632829" y="4021193"/>
            <a:ext cx="284684" cy="271660"/>
            <a:chOff x="0" y="0"/>
            <a:chExt cx="3741232" cy="3821539"/>
          </a:xfrm>
        </p:grpSpPr>
        <p:sp>
          <p:nvSpPr>
            <p:cNvPr id="213" name="Freeform 8">
              <a:extLst>
                <a:ext uri="{FF2B5EF4-FFF2-40B4-BE49-F238E27FC236}">
                  <a16:creationId xmlns:a16="http://schemas.microsoft.com/office/drawing/2014/main" id="{30ED6203-80DF-5F11-D022-8DDFE42B07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4" name="Freeform 9">
              <a:extLst>
                <a:ext uri="{FF2B5EF4-FFF2-40B4-BE49-F238E27FC236}">
                  <a16:creationId xmlns:a16="http://schemas.microsoft.com/office/drawing/2014/main" id="{C4EB8384-69FD-166E-464C-1ABC927FF59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5" name="Group 10">
              <a:extLst>
                <a:ext uri="{FF2B5EF4-FFF2-40B4-BE49-F238E27FC236}">
                  <a16:creationId xmlns:a16="http://schemas.microsoft.com/office/drawing/2014/main" id="{19E31C94-0CE2-B469-8586-87B4C91B0586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19" name="Freeform 11">
                <a:extLst>
                  <a:ext uri="{FF2B5EF4-FFF2-40B4-BE49-F238E27FC236}">
                    <a16:creationId xmlns:a16="http://schemas.microsoft.com/office/drawing/2014/main" id="{838D3559-F613-FC80-00AE-D54A28E7645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" name="TextBox 12">
                <a:extLst>
                  <a:ext uri="{FF2B5EF4-FFF2-40B4-BE49-F238E27FC236}">
                    <a16:creationId xmlns:a16="http://schemas.microsoft.com/office/drawing/2014/main" id="{8B323955-6100-A261-69AA-EA478A96929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16" name="Group 13">
              <a:extLst>
                <a:ext uri="{FF2B5EF4-FFF2-40B4-BE49-F238E27FC236}">
                  <a16:creationId xmlns:a16="http://schemas.microsoft.com/office/drawing/2014/main" id="{F1586268-20E6-C72F-D0E0-B08B99DFEE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17" name="Freeform 14">
                <a:extLst>
                  <a:ext uri="{FF2B5EF4-FFF2-40B4-BE49-F238E27FC236}">
                    <a16:creationId xmlns:a16="http://schemas.microsoft.com/office/drawing/2014/main" id="{4770FE74-C928-402D-ABDB-D76BE2A96A6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" name="TextBox 15">
                <a:extLst>
                  <a:ext uri="{FF2B5EF4-FFF2-40B4-BE49-F238E27FC236}">
                    <a16:creationId xmlns:a16="http://schemas.microsoft.com/office/drawing/2014/main" id="{7996F846-A0C5-C022-F113-F8966EC1AD6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21" name="Freeform 23">
            <a:extLst>
              <a:ext uri="{FF2B5EF4-FFF2-40B4-BE49-F238E27FC236}">
                <a16:creationId xmlns:a16="http://schemas.microsoft.com/office/drawing/2014/main" id="{FDF4FE77-E5AA-6BD3-6687-6ACCEC544014}"/>
              </a:ext>
            </a:extLst>
          </p:cNvPr>
          <p:cNvSpPr/>
          <p:nvPr/>
        </p:nvSpPr>
        <p:spPr>
          <a:xfrm flipH="1">
            <a:off x="7892610" y="4459114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22" name="Picture 221" descr="A picture containing shape&#10;&#10;Description automatically generated">
            <a:extLst>
              <a:ext uri="{FF2B5EF4-FFF2-40B4-BE49-F238E27FC236}">
                <a16:creationId xmlns:a16="http://schemas.microsoft.com/office/drawing/2014/main" id="{ECF0529A-A171-20FD-C730-084093F68E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4829861" y="5393077"/>
            <a:ext cx="321362" cy="277934"/>
          </a:xfrm>
          <a:prstGeom prst="rect">
            <a:avLst/>
          </a:prstGeom>
        </p:spPr>
      </p:pic>
      <p:sp>
        <p:nvSpPr>
          <p:cNvPr id="223" name="Freeform 23">
            <a:extLst>
              <a:ext uri="{FF2B5EF4-FFF2-40B4-BE49-F238E27FC236}">
                <a16:creationId xmlns:a16="http://schemas.microsoft.com/office/drawing/2014/main" id="{5FEDF0ED-B959-30DA-43E5-0CF0D391BC9F}"/>
              </a:ext>
            </a:extLst>
          </p:cNvPr>
          <p:cNvSpPr/>
          <p:nvPr/>
        </p:nvSpPr>
        <p:spPr>
          <a:xfrm flipH="1">
            <a:off x="3085028" y="537897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4" name="Group 7">
            <a:extLst>
              <a:ext uri="{FF2B5EF4-FFF2-40B4-BE49-F238E27FC236}">
                <a16:creationId xmlns:a16="http://schemas.microsoft.com/office/drawing/2014/main" id="{176BF588-D8B2-D3D2-F624-EE7BE434BEBD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E6E4AED2-F129-764A-5719-56468D2DEF37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D93EB54D-C699-0BAA-E647-54E8A52BD27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7" name="Group 10">
              <a:extLst>
                <a:ext uri="{FF2B5EF4-FFF2-40B4-BE49-F238E27FC236}">
                  <a16:creationId xmlns:a16="http://schemas.microsoft.com/office/drawing/2014/main" id="{552A273A-09E7-71CE-2B83-DB88FA3CAF74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1" name="Freeform 11">
                <a:extLst>
                  <a:ext uri="{FF2B5EF4-FFF2-40B4-BE49-F238E27FC236}">
                    <a16:creationId xmlns:a16="http://schemas.microsoft.com/office/drawing/2014/main" id="{3C177D67-0AAD-264F-9539-59953B0A32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12">
                <a:extLst>
                  <a:ext uri="{FF2B5EF4-FFF2-40B4-BE49-F238E27FC236}">
                    <a16:creationId xmlns:a16="http://schemas.microsoft.com/office/drawing/2014/main" id="{9298BA28-7F68-69D5-E9F9-28586EFDD43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8" name="Group 13">
              <a:extLst>
                <a:ext uri="{FF2B5EF4-FFF2-40B4-BE49-F238E27FC236}">
                  <a16:creationId xmlns:a16="http://schemas.microsoft.com/office/drawing/2014/main" id="{EBB3139C-12B4-2FE0-6ED8-C3CB7AE3CC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B30C2A64-908B-11B1-D9DB-64E4DD4A946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15">
                <a:extLst>
                  <a:ext uri="{FF2B5EF4-FFF2-40B4-BE49-F238E27FC236}">
                    <a16:creationId xmlns:a16="http://schemas.microsoft.com/office/drawing/2014/main" id="{6E47E276-446F-0F4A-6683-A06E637D879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3" name="Freeform 44">
            <a:extLst>
              <a:ext uri="{FF2B5EF4-FFF2-40B4-BE49-F238E27FC236}">
                <a16:creationId xmlns:a16="http://schemas.microsoft.com/office/drawing/2014/main" id="{1D8C9C2E-9C69-E890-5CCB-E4E4A6EBB3FA}"/>
              </a:ext>
            </a:extLst>
          </p:cNvPr>
          <p:cNvSpPr/>
          <p:nvPr/>
        </p:nvSpPr>
        <p:spPr>
          <a:xfrm>
            <a:off x="5365533" y="2879112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FE727-C539-3B72-4D91-71CF70DCA873}"/>
              </a:ext>
            </a:extLst>
          </p:cNvPr>
          <p:cNvSpPr txBox="1"/>
          <p:nvPr/>
        </p:nvSpPr>
        <p:spPr>
          <a:xfrm>
            <a:off x="299448" y="927100"/>
            <a:ext cx="11012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01/09/25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22/09/25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13/10/25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5BE0C5-156C-06CA-4C07-AFEE20470E6D}"/>
              </a:ext>
            </a:extLst>
          </p:cNvPr>
          <p:cNvSpPr txBox="1"/>
          <p:nvPr/>
        </p:nvSpPr>
        <p:spPr>
          <a:xfrm>
            <a:off x="298860" y="2532992"/>
            <a:ext cx="11012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08/09/25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29/09/25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20/10/25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85D5C7-98D2-8D87-3043-C61B07BCC1C0}"/>
              </a:ext>
            </a:extLst>
          </p:cNvPr>
          <p:cNvSpPr txBox="1"/>
          <p:nvPr/>
        </p:nvSpPr>
        <p:spPr>
          <a:xfrm>
            <a:off x="304872" y="4326164"/>
            <a:ext cx="1101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15/09/25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06/10/25</a:t>
            </a:r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1" ma:contentTypeDescription="Create a new document." ma:contentTypeScope="" ma:versionID="15783e787b41494728b8e56a85844d7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b3c802383d38d4ce8ab05201a7d4687f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  <xsd:enumeration value="Digital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NOTES xmlns="cc315347-6dc2-4f31-871c-4fac13c8e90b" xsi:nil="true"/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Tags xmlns="cc315347-6dc2-4f31-871c-4fac13c8e90b">Menu</Tag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3B77C8-D009-4C71-AF41-9AEBDEBFFF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4ff6cdd7-f66e-47e1-87c6-2be81c84d476"/>
    <ds:schemaRef ds:uri="6e1e0a47-ab42-4430-94e8-3d4d86c1f956"/>
    <ds:schemaRef ds:uri="http://www.w3.org/XML/1998/namespace"/>
    <ds:schemaRef ds:uri="cc315347-6dc2-4f31-871c-4fac13c8e90b"/>
    <ds:schemaRef ds:uri="abd9c013-afd4-4605-a7aa-45ecbe72d026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369</Words>
  <Application>Microsoft Office PowerPoint</Application>
  <PresentationFormat>A4 Paper (210x297 mm)</PresentationFormat>
  <Paragraphs>137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Louise Savage</cp:lastModifiedBy>
  <cp:revision>31</cp:revision>
  <cp:lastPrinted>2020-03-11T16:56:56Z</cp:lastPrinted>
  <dcterms:created xsi:type="dcterms:W3CDTF">2014-08-19T19:35:20Z</dcterms:created>
  <dcterms:modified xsi:type="dcterms:W3CDTF">2025-07-18T10:54:31Z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