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7E"/>
    <a:srgbClr val="EAB5C6"/>
    <a:srgbClr val="CF4383"/>
    <a:srgbClr val="009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240" y="-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Rawlinson" userId="4982f472-0033-4016-aa07-65b56a5e45de" providerId="ADAL" clId="{464DBFB0-BF0F-49BE-A342-639214D00173}"/>
    <pc:docChg chg="modSld">
      <pc:chgData name="James Rawlinson" userId="4982f472-0033-4016-aa07-65b56a5e45de" providerId="ADAL" clId="{464DBFB0-BF0F-49BE-A342-639214D00173}" dt="2025-04-14T11:44:27.427" v="55" actId="20577"/>
      <pc:docMkLst>
        <pc:docMk/>
      </pc:docMkLst>
      <pc:sldChg chg="modSp mod">
        <pc:chgData name="James Rawlinson" userId="4982f472-0033-4016-aa07-65b56a5e45de" providerId="ADAL" clId="{464DBFB0-BF0F-49BE-A342-639214D00173}" dt="2025-04-14T11:44:27.427" v="55" actId="20577"/>
        <pc:sldMkLst>
          <pc:docMk/>
          <pc:sldMk cId="2486105249" sldId="256"/>
        </pc:sldMkLst>
        <pc:graphicFrameChg chg="modGraphic">
          <ac:chgData name="James Rawlinson" userId="4982f472-0033-4016-aa07-65b56a5e45de" providerId="ADAL" clId="{464DBFB0-BF0F-49BE-A342-639214D00173}" dt="2025-04-14T11:42:53.338" v="33" actId="20577"/>
          <ac:graphicFrameMkLst>
            <pc:docMk/>
            <pc:sldMk cId="2486105249" sldId="256"/>
            <ac:graphicFrameMk id="3" creationId="{AECB1AB3-E424-4B1F-1161-0FA6B93B8A2E}"/>
          </ac:graphicFrameMkLst>
        </pc:graphicFrameChg>
        <pc:graphicFrameChg chg="modGraphic">
          <ac:chgData name="James Rawlinson" userId="4982f472-0033-4016-aa07-65b56a5e45de" providerId="ADAL" clId="{464DBFB0-BF0F-49BE-A342-639214D00173}" dt="2025-04-14T11:42:34.283" v="23" actId="20577"/>
          <ac:graphicFrameMkLst>
            <pc:docMk/>
            <pc:sldMk cId="2486105249" sldId="256"/>
            <ac:graphicFrameMk id="6" creationId="{D97B7EB4-00C0-F5A8-45E6-1299EBE5360B}"/>
          </ac:graphicFrameMkLst>
        </pc:graphicFrameChg>
        <pc:graphicFrameChg chg="modGraphic">
          <ac:chgData name="James Rawlinson" userId="4982f472-0033-4016-aa07-65b56a5e45de" providerId="ADAL" clId="{464DBFB0-BF0F-49BE-A342-639214D00173}" dt="2025-04-14T11:44:27.427" v="55" actId="20577"/>
          <ac:graphicFrameMkLst>
            <pc:docMk/>
            <pc:sldMk cId="2486105249" sldId="256"/>
            <ac:graphicFrameMk id="9" creationId="{4BBEB61E-A68B-F43D-E6AF-CB5EE79AA679}"/>
          </ac:graphicFrameMkLst>
        </pc:graphicFrameChg>
      </pc:sldChg>
    </pc:docChg>
  </pc:docChgLst>
  <pc:docChgLst>
    <pc:chgData name="James Rawlinson" userId="4982f472-0033-4016-aa07-65b56a5e45de" providerId="ADAL" clId="{6CB3832A-3340-4279-90EE-01C3466D48E5}"/>
    <pc:docChg chg="undo custSel modSld">
      <pc:chgData name="James Rawlinson" userId="4982f472-0033-4016-aa07-65b56a5e45de" providerId="ADAL" clId="{6CB3832A-3340-4279-90EE-01C3466D48E5}" dt="2025-01-14T13:21:51.548" v="204" actId="478"/>
      <pc:docMkLst>
        <pc:docMk/>
      </pc:docMkLst>
      <pc:sldChg chg="addSp delSp modSp mod">
        <pc:chgData name="James Rawlinson" userId="4982f472-0033-4016-aa07-65b56a5e45de" providerId="ADAL" clId="{6CB3832A-3340-4279-90EE-01C3466D48E5}" dt="2025-01-14T13:21:51.548" v="204" actId="478"/>
        <pc:sldMkLst>
          <pc:docMk/>
          <pc:sldMk cId="2486105249" sldId="256"/>
        </pc:sldMkLst>
        <pc:graphicFrameChg chg="add mod modGraphic">
          <ac:chgData name="James Rawlinson" userId="4982f472-0033-4016-aa07-65b56a5e45de" providerId="ADAL" clId="{6CB3832A-3340-4279-90EE-01C3466D48E5}" dt="2025-01-14T13:21:27.676" v="198" actId="20577"/>
          <ac:graphicFrameMkLst>
            <pc:docMk/>
            <pc:sldMk cId="2486105249" sldId="256"/>
            <ac:graphicFrameMk id="3" creationId="{AECB1AB3-E424-4B1F-1161-0FA6B93B8A2E}"/>
          </ac:graphicFrameMkLst>
        </pc:graphicFrameChg>
        <pc:graphicFrameChg chg="modGraphic">
          <ac:chgData name="James Rawlinson" userId="4982f472-0033-4016-aa07-65b56a5e45de" providerId="ADAL" clId="{6CB3832A-3340-4279-90EE-01C3466D48E5}" dt="2025-01-14T13:21:39.912" v="199" actId="255"/>
          <ac:graphicFrameMkLst>
            <pc:docMk/>
            <pc:sldMk cId="2486105249" sldId="256"/>
            <ac:graphicFrameMk id="6" creationId="{D97B7EB4-00C0-F5A8-45E6-1299EBE5360B}"/>
          </ac:graphicFrameMkLst>
        </pc:graphicFrameChg>
        <pc:graphicFrameChg chg="modGraphic">
          <ac:chgData name="James Rawlinson" userId="4982f472-0033-4016-aa07-65b56a5e45de" providerId="ADAL" clId="{6CB3832A-3340-4279-90EE-01C3466D48E5}" dt="2025-01-14T13:21:46.072" v="203" actId="20577"/>
          <ac:graphicFrameMkLst>
            <pc:docMk/>
            <pc:sldMk cId="2486105249" sldId="256"/>
            <ac:graphicFrameMk id="9" creationId="{4BBEB61E-A68B-F43D-E6AF-CB5EE79AA679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9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6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61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43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23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2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6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8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05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20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20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C86DC-63C0-4424-B1A6-3BC503DA51F1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8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C640B236-B3F7-6457-4F94-A178C7E76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024"/>
            <a:ext cx="6858000" cy="9336024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97B7EB4-00C0-F5A8-45E6-1299EBE53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183139"/>
              </p:ext>
            </p:extLst>
          </p:nvPr>
        </p:nvGraphicFramePr>
        <p:xfrm>
          <a:off x="602795" y="2237712"/>
          <a:ext cx="2378149" cy="204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767">
                  <a:extLst>
                    <a:ext uri="{9D8B030D-6E8A-4147-A177-3AD203B41FA5}">
                      <a16:colId xmlns:a16="http://schemas.microsoft.com/office/drawing/2014/main" val="2451721842"/>
                    </a:ext>
                  </a:extLst>
                </a:gridCol>
                <a:gridCol w="725382">
                  <a:extLst>
                    <a:ext uri="{9D8B030D-6E8A-4147-A177-3AD203B41FA5}">
                      <a16:colId xmlns:a16="http://schemas.microsoft.com/office/drawing/2014/main" val="940221519"/>
                    </a:ext>
                  </a:extLst>
                </a:gridCol>
              </a:tblGrid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MEAL DEAL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498090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PIZZA SLICE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£1.70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867586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JACKET POTATO &amp; 2 FILLINGG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089816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PASTA, SAUCE &amp; CHEESE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181748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PANINI (2 FILLINGS)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219938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HOMEBAKE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5675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COOKIE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887426"/>
                  </a:ext>
                </a:extLst>
              </a:tr>
            </a:tbl>
          </a:graphicData>
        </a:graphic>
      </p:graphicFrame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4BBEB61E-A68B-F43D-E6AF-CB5EE79A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776553"/>
              </p:ext>
            </p:extLst>
          </p:nvPr>
        </p:nvGraphicFramePr>
        <p:xfrm>
          <a:off x="3684324" y="2374872"/>
          <a:ext cx="2733454" cy="3009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07">
                  <a:extLst>
                    <a:ext uri="{9D8B030D-6E8A-4147-A177-3AD203B41FA5}">
                      <a16:colId xmlns:a16="http://schemas.microsoft.com/office/drawing/2014/main" val="2451721842"/>
                    </a:ext>
                  </a:extLst>
                </a:gridCol>
                <a:gridCol w="980947">
                  <a:extLst>
                    <a:ext uri="{9D8B030D-6E8A-4147-A177-3AD203B41FA5}">
                      <a16:colId xmlns:a16="http://schemas.microsoft.com/office/drawing/2014/main" val="940221519"/>
                    </a:ext>
                  </a:extLst>
                </a:gridCol>
              </a:tblGrid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SANDWICHES / BAGUETTES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99407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FRUIT POTS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£1.60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691817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WRAPS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£2.35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945021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SALAD POTS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325634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CHIPS / WEDGES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£1.50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815585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SAUSAGE ROLLS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498090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HOT FILLED ROLLS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420299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CROISSANT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£1.45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557615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PAIN AU CHOCOLAT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£1.45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867586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BEEF / CHICKEN BURGER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112575"/>
                  </a:ext>
                </a:extLst>
              </a:tr>
            </a:tbl>
          </a:graphicData>
        </a:graphic>
      </p:graphicFrame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AECB1AB3-E424-4B1F-1161-0FA6B93B8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535648"/>
              </p:ext>
            </p:extLst>
          </p:nvPr>
        </p:nvGraphicFramePr>
        <p:xfrm>
          <a:off x="602795" y="6012690"/>
          <a:ext cx="2378149" cy="1458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767">
                  <a:extLst>
                    <a:ext uri="{9D8B030D-6E8A-4147-A177-3AD203B41FA5}">
                      <a16:colId xmlns:a16="http://schemas.microsoft.com/office/drawing/2014/main" val="2451721842"/>
                    </a:ext>
                  </a:extLst>
                </a:gridCol>
                <a:gridCol w="725382">
                  <a:extLst>
                    <a:ext uri="{9D8B030D-6E8A-4147-A177-3AD203B41FA5}">
                      <a16:colId xmlns:a16="http://schemas.microsoft.com/office/drawing/2014/main" val="940221519"/>
                    </a:ext>
                  </a:extLst>
                </a:gridCol>
              </a:tblGrid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WATER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498090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RADNOR FIZZ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£1.32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181748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RADNOR SPLASH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£1.32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219938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JUICE CARTONS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£1.05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5675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(OTHER DRINKS AVAILABLE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887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105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0" ma:contentTypeDescription="Create a new document." ma:contentTypeScope="" ma:versionID="7576904bf24d1eb72bf6a5e969b2b86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c5405c05de26017c1e3fa6f7b0cad37b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Tags xmlns="cc315347-6dc2-4f31-871c-4fac13c8e90b" xsi:nil="true"/>
  </documentManagement>
</p:properties>
</file>

<file path=customXml/itemProps1.xml><?xml version="1.0" encoding="utf-8"?>
<ds:datastoreItem xmlns:ds="http://schemas.openxmlformats.org/officeDocument/2006/customXml" ds:itemID="{D2BE8870-F737-4FF3-9079-E11B9DB5D4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9FBBBF-F0A1-4249-BB52-D8376D56D1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18E06E-673C-4C85-AAAA-A7225CC46BE2}">
  <ds:schemaRefs>
    <ds:schemaRef ds:uri="http://purl.org/dc/terms/"/>
    <ds:schemaRef ds:uri="cc315347-6dc2-4f31-871c-4fac13c8e90b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bd9c013-afd4-4605-a7aa-45ecbe72d02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104</Words>
  <Application>Microsoft Office PowerPoint</Application>
  <PresentationFormat>On-screen Show (4:3)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Agency FB</vt:lpstr>
      <vt:lpstr>Arial</vt:lpstr>
      <vt:lpstr>Calibri</vt:lpstr>
      <vt:lpstr>Calibri Light</vt:lpstr>
      <vt:lpstr>Office Theme</vt:lpstr>
      <vt:lpstr>PowerPoint Presentation</vt:lpstr>
    </vt:vector>
  </TitlesOfParts>
  <Company>WSH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Cooper</dc:creator>
  <cp:lastModifiedBy>James Rawlinson</cp:lastModifiedBy>
  <cp:revision>10</cp:revision>
  <dcterms:created xsi:type="dcterms:W3CDTF">2023-01-24T20:13:41Z</dcterms:created>
  <dcterms:modified xsi:type="dcterms:W3CDTF">2025-04-14T11:44:31Z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</Properties>
</file>