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404A1F-4EC5-4366-B92C-FD092E76B368}" v="85" dt="2025-02-24T16:41:22.968"/>
    <p1510:client id="{DEDAAE3A-53C4-C575-5999-D33E06928305}" v="459" dt="2025-02-26T16:22:06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ippa Keeling" userId="S::pkeeling@burtonendschool.co.uk::8ca26572-3ad2-4b2f-8bee-e94ad36769ba" providerId="AD" clId="Web-{FA12F57D-092F-4EA6-9AA5-307BF9F6285F}"/>
    <pc:docChg chg="modSld">
      <pc:chgData name="Philippa Keeling" userId="S::pkeeling@burtonendschool.co.uk::8ca26572-3ad2-4b2f-8bee-e94ad36769ba" providerId="AD" clId="Web-{FA12F57D-092F-4EA6-9AA5-307BF9F6285F}" dt="2024-11-20T13:50:25.870" v="23" actId="20577"/>
      <pc:docMkLst>
        <pc:docMk/>
      </pc:docMkLst>
      <pc:sldChg chg="modSp">
        <pc:chgData name="Philippa Keeling" userId="S::pkeeling@burtonendschool.co.uk::8ca26572-3ad2-4b2f-8bee-e94ad36769ba" providerId="AD" clId="Web-{FA12F57D-092F-4EA6-9AA5-307BF9F6285F}" dt="2024-11-20T13:50:25.870" v="23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FA12F57D-092F-4EA6-9AA5-307BF9F6285F}" dt="2024-11-20T13:50:25.870" v="23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S::pkeeling@burtonendschool.co.uk::8ca26572-3ad2-4b2f-8bee-e94ad36769ba" providerId="AD" clId="Web-{FA12F57D-092F-4EA6-9AA5-307BF9F6285F}" dt="2024-11-20T13:48:39.804" v="21" actId="20577"/>
          <ac:spMkLst>
            <pc:docMk/>
            <pc:sldMk cId="2287844487" sldId="257"/>
            <ac:spMk id="6" creationId="{A7221C28-E34F-4C98-AAB9-C677D2E2C8AB}"/>
          </ac:spMkLst>
        </pc:spChg>
      </pc:sldChg>
    </pc:docChg>
  </pc:docChgLst>
  <pc:docChgLst>
    <pc:chgData name="Philippa Keeling" userId="S::pkeeling@burtonendschool.co.uk::8ca26572-3ad2-4b2f-8bee-e94ad36769ba" providerId="AD" clId="Web-{4F4BB638-B110-4C26-AE15-858F87D982C1}"/>
    <pc:docChg chg="modSld">
      <pc:chgData name="Philippa Keeling" userId="S::pkeeling@burtonendschool.co.uk::8ca26572-3ad2-4b2f-8bee-e94ad36769ba" providerId="AD" clId="Web-{4F4BB638-B110-4C26-AE15-858F87D982C1}" dt="2025-01-14T12:53:45.939" v="137" actId="20577"/>
      <pc:docMkLst>
        <pc:docMk/>
      </pc:docMkLst>
      <pc:sldChg chg="modSp">
        <pc:chgData name="Philippa Keeling" userId="S::pkeeling@burtonendschool.co.uk::8ca26572-3ad2-4b2f-8bee-e94ad36769ba" providerId="AD" clId="Web-{4F4BB638-B110-4C26-AE15-858F87D982C1}" dt="2025-01-14T12:53:45.939" v="137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4F4BB638-B110-4C26-AE15-858F87D982C1}" dt="2025-01-14T12:53:45.939" v="137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S::pkeeling@burtonendschool.co.uk::8ca26572-3ad2-4b2f-8bee-e94ad36769ba" providerId="AD" clId="Web-{4F4BB638-B110-4C26-AE15-858F87D982C1}" dt="2025-01-14T12:53:42.111" v="136" actId="20577"/>
          <ac:spMkLst>
            <pc:docMk/>
            <pc:sldMk cId="2287844487" sldId="257"/>
            <ac:spMk id="6" creationId="{A7221C28-E34F-4C98-AAB9-C677D2E2C8AB}"/>
          </ac:spMkLst>
        </pc:spChg>
      </pc:sldChg>
    </pc:docChg>
  </pc:docChgLst>
  <pc:docChgLst>
    <pc:chgData name="Philippa Keeling" userId="8ca26572-3ad2-4b2f-8bee-e94ad36769ba" providerId="ADAL" clId="{89C72D94-C6A4-4698-A92B-2D3494364343}"/>
    <pc:docChg chg="custSel modSld">
      <pc:chgData name="Philippa Keeling" userId="8ca26572-3ad2-4b2f-8bee-e94ad36769ba" providerId="ADAL" clId="{89C72D94-C6A4-4698-A92B-2D3494364343}" dt="2025-01-21T16:28:05.252" v="589" actId="20577"/>
      <pc:docMkLst>
        <pc:docMk/>
      </pc:docMkLst>
      <pc:sldChg chg="modSp mod">
        <pc:chgData name="Philippa Keeling" userId="8ca26572-3ad2-4b2f-8bee-e94ad36769ba" providerId="ADAL" clId="{89C72D94-C6A4-4698-A92B-2D3494364343}" dt="2025-01-21T16:28:05.252" v="589" actId="20577"/>
        <pc:sldMkLst>
          <pc:docMk/>
          <pc:sldMk cId="2287844487" sldId="257"/>
        </pc:sldMkLst>
        <pc:spChg chg="mod">
          <ac:chgData name="Philippa Keeling" userId="8ca26572-3ad2-4b2f-8bee-e94ad36769ba" providerId="ADAL" clId="{89C72D94-C6A4-4698-A92B-2D3494364343}" dt="2025-01-21T16:23:37.417" v="1" actId="20577"/>
          <ac:spMkLst>
            <pc:docMk/>
            <pc:sldMk cId="2287844487" sldId="257"/>
            <ac:spMk id="2" creationId="{32EC5A16-F195-4C1A-BC42-970116BB1EEE}"/>
          </ac:spMkLst>
        </pc:spChg>
        <pc:spChg chg="mod">
          <ac:chgData name="Philippa Keeling" userId="8ca26572-3ad2-4b2f-8bee-e94ad36769ba" providerId="ADAL" clId="{89C72D94-C6A4-4698-A92B-2D3494364343}" dt="2025-01-21T16:24:02.468" v="9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8ca26572-3ad2-4b2f-8bee-e94ad36769ba" providerId="ADAL" clId="{89C72D94-C6A4-4698-A92B-2D3494364343}" dt="2025-01-21T16:23:59.360" v="6" actId="27636"/>
          <ac:spMkLst>
            <pc:docMk/>
            <pc:sldMk cId="2287844487" sldId="257"/>
            <ac:spMk id="6" creationId="{A7221C28-E34F-4C98-AAB9-C677D2E2C8AB}"/>
          </ac:spMkLst>
        </pc:spChg>
        <pc:spChg chg="mod">
          <ac:chgData name="Philippa Keeling" userId="8ca26572-3ad2-4b2f-8bee-e94ad36769ba" providerId="ADAL" clId="{89C72D94-C6A4-4698-A92B-2D3494364343}" dt="2025-01-21T16:28:05.252" v="589" actId="20577"/>
          <ac:spMkLst>
            <pc:docMk/>
            <pc:sldMk cId="2287844487" sldId="257"/>
            <ac:spMk id="7" creationId="{ECE897BF-F396-414A-A754-78790C669A00}"/>
          </ac:spMkLst>
        </pc:spChg>
        <pc:graphicFrameChg chg="modGraphic">
          <ac:chgData name="Philippa Keeling" userId="8ca26572-3ad2-4b2f-8bee-e94ad36769ba" providerId="ADAL" clId="{89C72D94-C6A4-4698-A92B-2D3494364343}" dt="2025-01-21T16:27:15.387" v="427" actId="20577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Philippa Keeling" userId="S::pkeeling@burtonendschool.co.uk::8ca26572-3ad2-4b2f-8bee-e94ad36769ba" providerId="AD" clId="Web-{57A29C0E-1069-4A14-9590-575B96A26A44}"/>
    <pc:docChg chg="modSld">
      <pc:chgData name="Philippa Keeling" userId="S::pkeeling@burtonendschool.co.uk::8ca26572-3ad2-4b2f-8bee-e94ad36769ba" providerId="AD" clId="Web-{57A29C0E-1069-4A14-9590-575B96A26A44}" dt="2024-10-23T12:19:20.869" v="57" actId="20577"/>
      <pc:docMkLst>
        <pc:docMk/>
      </pc:docMkLst>
      <pc:sldChg chg="modSp">
        <pc:chgData name="Philippa Keeling" userId="S::pkeeling@burtonendschool.co.uk::8ca26572-3ad2-4b2f-8bee-e94ad36769ba" providerId="AD" clId="Web-{57A29C0E-1069-4A14-9590-575B96A26A44}" dt="2024-10-23T12:19:20.869" v="57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57A29C0E-1069-4A14-9590-575B96A26A44}" dt="2024-10-23T12:16:56.267" v="36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S::pkeeling@burtonendschool.co.uk::8ca26572-3ad2-4b2f-8bee-e94ad36769ba" providerId="AD" clId="Web-{57A29C0E-1069-4A14-9590-575B96A26A44}" dt="2024-10-23T12:19:20.869" v="57" actId="20577"/>
          <ac:spMkLst>
            <pc:docMk/>
            <pc:sldMk cId="2287844487" sldId="257"/>
            <ac:spMk id="6" creationId="{A7221C28-E34F-4C98-AAB9-C677D2E2C8AB}"/>
          </ac:spMkLst>
        </pc:spChg>
      </pc:sldChg>
    </pc:docChg>
  </pc:docChgLst>
  <pc:docChgLst>
    <pc:chgData name="Katie Ellis" userId="S::kellis@burtonendschool.co.uk::98d5ee0a-f46b-401a-8c52-4c86af09327f" providerId="AD" clId="Web-{78D8F1B6-CDDC-B961-DED7-6C1D37EE2D60}"/>
    <pc:docChg chg="delSld">
      <pc:chgData name="Katie Ellis" userId="S::kellis@burtonendschool.co.uk::98d5ee0a-f46b-401a-8c52-4c86af09327f" providerId="AD" clId="Web-{78D8F1B6-CDDC-B961-DED7-6C1D37EE2D60}" dt="2024-09-06T12:08:42.383" v="0"/>
      <pc:docMkLst>
        <pc:docMk/>
      </pc:docMkLst>
      <pc:sldChg chg="del">
        <pc:chgData name="Katie Ellis" userId="S::kellis@burtonendschool.co.uk::98d5ee0a-f46b-401a-8c52-4c86af09327f" providerId="AD" clId="Web-{78D8F1B6-CDDC-B961-DED7-6C1D37EE2D60}" dt="2024-09-06T12:08:42.383" v="0"/>
        <pc:sldMkLst>
          <pc:docMk/>
          <pc:sldMk cId="3194129694" sldId="258"/>
        </pc:sldMkLst>
      </pc:sldChg>
    </pc:docChg>
  </pc:docChgLst>
  <pc:docChgLst>
    <pc:chgData name="Philippa Keeling" userId="S::pkeeling@burtonendschool.co.uk::8ca26572-3ad2-4b2f-8bee-e94ad36769ba" providerId="AD" clId="Web-{0B824DE7-F77D-45DE-A8CC-132CF367A537}"/>
    <pc:docChg chg="modSld">
      <pc:chgData name="Philippa Keeling" userId="S::pkeeling@burtonendschool.co.uk::8ca26572-3ad2-4b2f-8bee-e94ad36769ba" providerId="AD" clId="Web-{0B824DE7-F77D-45DE-A8CC-132CF367A537}" dt="2025-02-04T09:07:50.685" v="49" actId="20577"/>
      <pc:docMkLst>
        <pc:docMk/>
      </pc:docMkLst>
      <pc:sldChg chg="modSp">
        <pc:chgData name="Philippa Keeling" userId="S::pkeeling@burtonendschool.co.uk::8ca26572-3ad2-4b2f-8bee-e94ad36769ba" providerId="AD" clId="Web-{0B824DE7-F77D-45DE-A8CC-132CF367A537}" dt="2025-02-04T09:07:50.685" v="49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0B824DE7-F77D-45DE-A8CC-132CF367A537}" dt="2025-02-04T09:07:50.685" v="49" actId="20577"/>
          <ac:spMkLst>
            <pc:docMk/>
            <pc:sldMk cId="2287844487" sldId="257"/>
            <ac:spMk id="6" creationId="{A7221C28-E34F-4C98-AAB9-C677D2E2C8AB}"/>
          </ac:spMkLst>
        </pc:spChg>
        <pc:spChg chg="mod">
          <ac:chgData name="Philippa Keeling" userId="S::pkeeling@burtonendschool.co.uk::8ca26572-3ad2-4b2f-8bee-e94ad36769ba" providerId="AD" clId="Web-{0B824DE7-F77D-45DE-A8CC-132CF367A537}" dt="2025-02-04T09:07:30.574" v="48" actId="20577"/>
          <ac:spMkLst>
            <pc:docMk/>
            <pc:sldMk cId="2287844487" sldId="257"/>
            <ac:spMk id="7" creationId="{ECE897BF-F396-414A-A754-78790C669A00}"/>
          </ac:spMkLst>
        </pc:spChg>
        <pc:graphicFrameChg chg="mod modGraphic">
          <ac:chgData name="Philippa Keeling" userId="S::pkeeling@burtonendschool.co.uk::8ca26572-3ad2-4b2f-8bee-e94ad36769ba" providerId="AD" clId="Web-{0B824DE7-F77D-45DE-A8CC-132CF367A537}" dt="2025-02-04T09:07:19.011" v="46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Philippa Keeling" userId="S::pkeeling@burtonendschool.co.uk::8ca26572-3ad2-4b2f-8bee-e94ad36769ba" providerId="AD" clId="Web-{1FF8EC37-B320-471B-ADA0-43F60D2DFFF9}"/>
    <pc:docChg chg="modSld">
      <pc:chgData name="Philippa Keeling" userId="S::pkeeling@burtonendschool.co.uk::8ca26572-3ad2-4b2f-8bee-e94ad36769ba" providerId="AD" clId="Web-{1FF8EC37-B320-471B-ADA0-43F60D2DFFF9}" dt="2024-09-25T10:12:57.565" v="1"/>
      <pc:docMkLst>
        <pc:docMk/>
      </pc:docMkLst>
      <pc:sldChg chg="modSp">
        <pc:chgData name="Philippa Keeling" userId="S::pkeeling@burtonendschool.co.uk::8ca26572-3ad2-4b2f-8bee-e94ad36769ba" providerId="AD" clId="Web-{1FF8EC37-B320-471B-ADA0-43F60D2DFFF9}" dt="2024-09-25T10:12:57.565" v="1"/>
        <pc:sldMkLst>
          <pc:docMk/>
          <pc:sldMk cId="2287844487" sldId="257"/>
        </pc:sldMkLst>
        <pc:graphicFrameChg chg="mod modGraphic">
          <ac:chgData name="Philippa Keeling" userId="S::pkeeling@burtonendschool.co.uk::8ca26572-3ad2-4b2f-8bee-e94ad36769ba" providerId="AD" clId="Web-{1FF8EC37-B320-471B-ADA0-43F60D2DFFF9}" dt="2024-09-25T10:12:57.565" v="1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Philippa Keeling" userId="S::pkeeling@burtonendschool.co.uk::8ca26572-3ad2-4b2f-8bee-e94ad36769ba" providerId="AD" clId="Web-{E0EAA028-45EA-426F-9CC9-259216A4ADE5}"/>
    <pc:docChg chg="modSld">
      <pc:chgData name="Philippa Keeling" userId="S::pkeeling@burtonendschool.co.uk::8ca26572-3ad2-4b2f-8bee-e94ad36769ba" providerId="AD" clId="Web-{E0EAA028-45EA-426F-9CC9-259216A4ADE5}" dt="2024-12-18T11:28:37.578" v="23" actId="20577"/>
      <pc:docMkLst>
        <pc:docMk/>
      </pc:docMkLst>
      <pc:sldChg chg="modSp">
        <pc:chgData name="Philippa Keeling" userId="S::pkeeling@burtonendschool.co.uk::8ca26572-3ad2-4b2f-8bee-e94ad36769ba" providerId="AD" clId="Web-{E0EAA028-45EA-426F-9CC9-259216A4ADE5}" dt="2024-12-18T11:28:37.578" v="23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E0EAA028-45EA-426F-9CC9-259216A4ADE5}" dt="2024-12-18T11:28:37.578" v="23" actId="20577"/>
          <ac:spMkLst>
            <pc:docMk/>
            <pc:sldMk cId="2287844487" sldId="257"/>
            <ac:spMk id="6" creationId="{A7221C28-E34F-4C98-AAB9-C677D2E2C8AB}"/>
          </ac:spMkLst>
        </pc:spChg>
      </pc:sldChg>
    </pc:docChg>
  </pc:docChgLst>
  <pc:docChgLst>
    <pc:chgData name="Philippa Keeling" userId="8ca26572-3ad2-4b2f-8bee-e94ad36769ba" providerId="ADAL" clId="{E1D82576-F5F8-44C1-AABB-AB507F7FF73E}"/>
    <pc:docChg chg="undo custSel modSld">
      <pc:chgData name="Philippa Keeling" userId="8ca26572-3ad2-4b2f-8bee-e94ad36769ba" providerId="ADAL" clId="{E1D82576-F5F8-44C1-AABB-AB507F7FF73E}" dt="2024-12-04T14:19:37.598" v="841" actId="115"/>
      <pc:docMkLst>
        <pc:docMk/>
      </pc:docMkLst>
      <pc:sldChg chg="modSp mod">
        <pc:chgData name="Philippa Keeling" userId="8ca26572-3ad2-4b2f-8bee-e94ad36769ba" providerId="ADAL" clId="{E1D82576-F5F8-44C1-AABB-AB507F7FF73E}" dt="2024-12-04T14:19:37.598" v="841" actId="115"/>
        <pc:sldMkLst>
          <pc:docMk/>
          <pc:sldMk cId="2287844487" sldId="257"/>
        </pc:sldMkLst>
        <pc:spChg chg="mod">
          <ac:chgData name="Philippa Keeling" userId="8ca26572-3ad2-4b2f-8bee-e94ad36769ba" providerId="ADAL" clId="{E1D82576-F5F8-44C1-AABB-AB507F7FF73E}" dt="2024-12-04T14:17:25.212" v="807" actId="20577"/>
          <ac:spMkLst>
            <pc:docMk/>
            <pc:sldMk cId="2287844487" sldId="257"/>
            <ac:spMk id="2" creationId="{32EC5A16-F195-4C1A-BC42-970116BB1EEE}"/>
          </ac:spMkLst>
        </pc:spChg>
        <pc:spChg chg="mod">
          <ac:chgData name="Philippa Keeling" userId="8ca26572-3ad2-4b2f-8bee-e94ad36769ba" providerId="ADAL" clId="{E1D82576-F5F8-44C1-AABB-AB507F7FF73E}" dt="2024-12-04T14:09:37.659" v="3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8ca26572-3ad2-4b2f-8bee-e94ad36769ba" providerId="ADAL" clId="{E1D82576-F5F8-44C1-AABB-AB507F7FF73E}" dt="2024-12-04T14:19:37.598" v="841" actId="115"/>
          <ac:spMkLst>
            <pc:docMk/>
            <pc:sldMk cId="2287844487" sldId="257"/>
            <ac:spMk id="6" creationId="{A7221C28-E34F-4C98-AAB9-C677D2E2C8AB}"/>
          </ac:spMkLst>
        </pc:spChg>
        <pc:spChg chg="mod">
          <ac:chgData name="Philippa Keeling" userId="8ca26572-3ad2-4b2f-8bee-e94ad36769ba" providerId="ADAL" clId="{E1D82576-F5F8-44C1-AABB-AB507F7FF73E}" dt="2024-12-04T14:17:15.546" v="793" actId="404"/>
          <ac:spMkLst>
            <pc:docMk/>
            <pc:sldMk cId="2287844487" sldId="257"/>
            <ac:spMk id="7" creationId="{ECE897BF-F396-414A-A754-78790C669A00}"/>
          </ac:spMkLst>
        </pc:spChg>
        <pc:graphicFrameChg chg="modGraphic">
          <ac:chgData name="Philippa Keeling" userId="8ca26572-3ad2-4b2f-8bee-e94ad36769ba" providerId="ADAL" clId="{E1D82576-F5F8-44C1-AABB-AB507F7FF73E}" dt="2024-12-04T14:14:58.618" v="571" actId="20577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Philippa Keeling" userId="S::pkeeling@burtonendschool.co.uk::8ca26572-3ad2-4b2f-8bee-e94ad36769ba" providerId="AD" clId="Web-{A9404A1F-4EC5-4366-B92C-FD092E76B368}"/>
    <pc:docChg chg="modSld">
      <pc:chgData name="Philippa Keeling" userId="S::pkeeling@burtonendschool.co.uk::8ca26572-3ad2-4b2f-8bee-e94ad36769ba" providerId="AD" clId="Web-{A9404A1F-4EC5-4366-B92C-FD092E76B368}" dt="2025-02-24T16:41:22.968" v="81" actId="14100"/>
      <pc:docMkLst>
        <pc:docMk/>
      </pc:docMkLst>
      <pc:sldChg chg="modSp">
        <pc:chgData name="Philippa Keeling" userId="S::pkeeling@burtonendschool.co.uk::8ca26572-3ad2-4b2f-8bee-e94ad36769ba" providerId="AD" clId="Web-{A9404A1F-4EC5-4366-B92C-FD092E76B368}" dt="2025-02-24T16:41:22.968" v="81" actId="14100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A9404A1F-4EC5-4366-B92C-FD092E76B368}" dt="2025-02-24T16:41:20.061" v="80" actId="14100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S::pkeeling@burtonendschool.co.uk::8ca26572-3ad2-4b2f-8bee-e94ad36769ba" providerId="AD" clId="Web-{A9404A1F-4EC5-4366-B92C-FD092E76B368}" dt="2025-02-24T16:41:22.968" v="81" actId="14100"/>
          <ac:spMkLst>
            <pc:docMk/>
            <pc:sldMk cId="2287844487" sldId="257"/>
            <ac:spMk id="6" creationId="{A7221C28-E34F-4C98-AAB9-C677D2E2C8AB}"/>
          </ac:spMkLst>
        </pc:spChg>
        <pc:graphicFrameChg chg="mod modGraphic">
          <ac:chgData name="Philippa Keeling" userId="S::pkeeling@burtonendschool.co.uk::8ca26572-3ad2-4b2f-8bee-e94ad36769ba" providerId="AD" clId="Web-{A9404A1F-4EC5-4366-B92C-FD092E76B368}" dt="2025-02-24T16:39:04.823" v="78"/>
          <ac:graphicFrameMkLst>
            <pc:docMk/>
            <pc:sldMk cId="2287844487" sldId="257"/>
            <ac:graphicFrameMk id="5" creationId="{7108CC0C-3CC1-4A19-AC25-1E3D28E41122}"/>
          </ac:graphicFrameMkLst>
        </pc:graphicFrameChg>
        <pc:picChg chg="mod">
          <ac:chgData name="Philippa Keeling" userId="S::pkeeling@burtonendschool.co.uk::8ca26572-3ad2-4b2f-8bee-e94ad36769ba" providerId="AD" clId="Web-{A9404A1F-4EC5-4366-B92C-FD092E76B368}" dt="2025-02-24T16:41:17.467" v="79" actId="14100"/>
          <ac:picMkLst>
            <pc:docMk/>
            <pc:sldMk cId="2287844487" sldId="257"/>
            <ac:picMk id="1026" creationId="{0E0E42EF-DA6C-458D-8D7B-C1DEF34D993F}"/>
          </ac:picMkLst>
        </pc:picChg>
      </pc:sldChg>
    </pc:docChg>
  </pc:docChgLst>
  <pc:docChgLst>
    <pc:chgData name="Philippa Keeling" userId="S::pkeeling@burtonendschool.co.uk::8ca26572-3ad2-4b2f-8bee-e94ad36769ba" providerId="AD" clId="Web-{48490E42-D42B-4195-B4B6-503816400C78}"/>
    <pc:docChg chg="modSld">
      <pc:chgData name="Philippa Keeling" userId="S::pkeeling@burtonendschool.co.uk::8ca26572-3ad2-4b2f-8bee-e94ad36769ba" providerId="AD" clId="Web-{48490E42-D42B-4195-B4B6-503816400C78}" dt="2024-10-23T12:19:45.925" v="23"/>
      <pc:docMkLst>
        <pc:docMk/>
      </pc:docMkLst>
      <pc:sldChg chg="modSp">
        <pc:chgData name="Philippa Keeling" userId="S::pkeeling@burtonendschool.co.uk::8ca26572-3ad2-4b2f-8bee-e94ad36769ba" providerId="AD" clId="Web-{48490E42-D42B-4195-B4B6-503816400C78}" dt="2024-10-23T12:19:45.925" v="23"/>
        <pc:sldMkLst>
          <pc:docMk/>
          <pc:sldMk cId="2287844487" sldId="257"/>
        </pc:sldMkLst>
        <pc:graphicFrameChg chg="mod modGraphic">
          <ac:chgData name="Philippa Keeling" userId="S::pkeeling@burtonendschool.co.uk::8ca26572-3ad2-4b2f-8bee-e94ad36769ba" providerId="AD" clId="Web-{48490E42-D42B-4195-B4B6-503816400C78}" dt="2024-10-23T12:19:45.925" v="23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Philippa Keeling" userId="S::pkeeling@burtonendschool.co.uk::8ca26572-3ad2-4b2f-8bee-e94ad36769ba" providerId="AD" clId="Web-{39F1BAC9-AFD8-480F-B380-F8EBB1F8CD21}"/>
    <pc:docChg chg="modSld">
      <pc:chgData name="Philippa Keeling" userId="S::pkeeling@burtonendschool.co.uk::8ca26572-3ad2-4b2f-8bee-e94ad36769ba" providerId="AD" clId="Web-{39F1BAC9-AFD8-480F-B380-F8EBB1F8CD21}" dt="2025-01-03T11:33:56.285" v="30" actId="20577"/>
      <pc:docMkLst>
        <pc:docMk/>
      </pc:docMkLst>
      <pc:sldChg chg="modSp">
        <pc:chgData name="Philippa Keeling" userId="S::pkeeling@burtonendschool.co.uk::8ca26572-3ad2-4b2f-8bee-e94ad36769ba" providerId="AD" clId="Web-{39F1BAC9-AFD8-480F-B380-F8EBB1F8CD21}" dt="2025-01-03T11:33:56.285" v="30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39F1BAC9-AFD8-480F-B380-F8EBB1F8CD21}" dt="2025-01-03T11:33:56.285" v="30" actId="20577"/>
          <ac:spMkLst>
            <pc:docMk/>
            <pc:sldMk cId="2287844487" sldId="257"/>
            <ac:spMk id="2" creationId="{32EC5A16-F195-4C1A-BC42-970116BB1EEE}"/>
          </ac:spMkLst>
        </pc:spChg>
        <pc:spChg chg="mod">
          <ac:chgData name="Philippa Keeling" userId="S::pkeeling@burtonendschool.co.uk::8ca26572-3ad2-4b2f-8bee-e94ad36769ba" providerId="AD" clId="Web-{39F1BAC9-AFD8-480F-B380-F8EBB1F8CD21}" dt="2025-01-03T11:33:54.848" v="28" actId="20577"/>
          <ac:spMkLst>
            <pc:docMk/>
            <pc:sldMk cId="2287844487" sldId="257"/>
            <ac:spMk id="3" creationId="{26C50D0C-0412-4854-95C4-D878C83B35C9}"/>
          </ac:spMkLst>
        </pc:spChg>
      </pc:sldChg>
    </pc:docChg>
  </pc:docChgLst>
  <pc:docChgLst>
    <pc:chgData name="Katie Ellis" userId="S::kellis@burtonendschool.co.uk::98d5ee0a-f46b-401a-8c52-4c86af09327f" providerId="AD" clId="Web-{B4782767-F12B-D7CF-71BD-2E3485F2E204}"/>
    <pc:docChg chg="modSld">
      <pc:chgData name="Katie Ellis" userId="S::kellis@burtonendschool.co.uk::98d5ee0a-f46b-401a-8c52-4c86af09327f" providerId="AD" clId="Web-{B4782767-F12B-D7CF-71BD-2E3485F2E204}" dt="2025-01-15T14:03:34.121" v="61" actId="20577"/>
      <pc:docMkLst>
        <pc:docMk/>
      </pc:docMkLst>
      <pc:sldChg chg="modSp">
        <pc:chgData name="Katie Ellis" userId="S::kellis@burtonendschool.co.uk::98d5ee0a-f46b-401a-8c52-4c86af09327f" providerId="AD" clId="Web-{B4782767-F12B-D7CF-71BD-2E3485F2E204}" dt="2025-01-15T14:03:34.121" v="61" actId="20577"/>
        <pc:sldMkLst>
          <pc:docMk/>
          <pc:sldMk cId="2287844487" sldId="257"/>
        </pc:sldMkLst>
        <pc:spChg chg="mod">
          <ac:chgData name="Katie Ellis" userId="S::kellis@burtonendschool.co.uk::98d5ee0a-f46b-401a-8c52-4c86af09327f" providerId="AD" clId="Web-{B4782767-F12B-D7CF-71BD-2E3485F2E204}" dt="2025-01-15T14:03:34.121" v="61" actId="20577"/>
          <ac:spMkLst>
            <pc:docMk/>
            <pc:sldMk cId="2287844487" sldId="257"/>
            <ac:spMk id="3" creationId="{26C50D0C-0412-4854-95C4-D878C83B35C9}"/>
          </ac:spMkLst>
        </pc:spChg>
      </pc:sldChg>
    </pc:docChg>
  </pc:docChgLst>
  <pc:docChgLst>
    <pc:chgData name="Philippa Keeling" userId="8ca26572-3ad2-4b2f-8bee-e94ad36769ba" providerId="ADAL" clId="{81F21983-97D0-45A0-A56F-C3401ADF06A8}"/>
    <pc:docChg chg="custSel modSld">
      <pc:chgData name="Philippa Keeling" userId="8ca26572-3ad2-4b2f-8bee-e94ad36769ba" providerId="ADAL" clId="{81F21983-97D0-45A0-A56F-C3401ADF06A8}" dt="2024-09-11T14:28:03.159" v="614" actId="20577"/>
      <pc:docMkLst>
        <pc:docMk/>
      </pc:docMkLst>
      <pc:sldChg chg="modSp mod">
        <pc:chgData name="Philippa Keeling" userId="8ca26572-3ad2-4b2f-8bee-e94ad36769ba" providerId="ADAL" clId="{81F21983-97D0-45A0-A56F-C3401ADF06A8}" dt="2024-09-11T14:28:03.159" v="614" actId="20577"/>
        <pc:sldMkLst>
          <pc:docMk/>
          <pc:sldMk cId="2287844487" sldId="257"/>
        </pc:sldMkLst>
        <pc:spChg chg="mod">
          <ac:chgData name="Philippa Keeling" userId="8ca26572-3ad2-4b2f-8bee-e94ad36769ba" providerId="ADAL" clId="{81F21983-97D0-45A0-A56F-C3401ADF06A8}" dt="2024-09-11T14:28:03.159" v="614" actId="20577"/>
          <ac:spMkLst>
            <pc:docMk/>
            <pc:sldMk cId="2287844487" sldId="257"/>
            <ac:spMk id="6" creationId="{A7221C28-E34F-4C98-AAB9-C677D2E2C8AB}"/>
          </ac:spMkLst>
        </pc:spChg>
        <pc:spChg chg="mod">
          <ac:chgData name="Philippa Keeling" userId="8ca26572-3ad2-4b2f-8bee-e94ad36769ba" providerId="ADAL" clId="{81F21983-97D0-45A0-A56F-C3401ADF06A8}" dt="2024-09-11T14:27:55.197" v="613" actId="20577"/>
          <ac:spMkLst>
            <pc:docMk/>
            <pc:sldMk cId="2287844487" sldId="257"/>
            <ac:spMk id="7" creationId="{ECE897BF-F396-414A-A754-78790C669A00}"/>
          </ac:spMkLst>
        </pc:spChg>
        <pc:graphicFrameChg chg="modGraphic">
          <ac:chgData name="Philippa Keeling" userId="8ca26572-3ad2-4b2f-8bee-e94ad36769ba" providerId="ADAL" clId="{81F21983-97D0-45A0-A56F-C3401ADF06A8}" dt="2024-09-11T14:24:48.502" v="476" actId="20577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Katie Ellis" userId="S::kellis@burtonendschool.co.uk::98d5ee0a-f46b-401a-8c52-4c86af09327f" providerId="AD" clId="Web-{2DD1A8BE-40D2-F10F-5E8E-C49A3710A891}"/>
    <pc:docChg chg="modSld">
      <pc:chgData name="Katie Ellis" userId="S::kellis@burtonendschool.co.uk::98d5ee0a-f46b-401a-8c52-4c86af09327f" providerId="AD" clId="Web-{2DD1A8BE-40D2-F10F-5E8E-C49A3710A891}" dt="2024-11-20T13:53:38.084" v="25" actId="20577"/>
      <pc:docMkLst>
        <pc:docMk/>
      </pc:docMkLst>
      <pc:sldChg chg="modSp">
        <pc:chgData name="Katie Ellis" userId="S::kellis@burtonendschool.co.uk::98d5ee0a-f46b-401a-8c52-4c86af09327f" providerId="AD" clId="Web-{2DD1A8BE-40D2-F10F-5E8E-C49A3710A891}" dt="2024-11-20T13:53:38.084" v="25" actId="20577"/>
        <pc:sldMkLst>
          <pc:docMk/>
          <pc:sldMk cId="2287844487" sldId="257"/>
        </pc:sldMkLst>
        <pc:spChg chg="mod">
          <ac:chgData name="Katie Ellis" userId="S::kellis@burtonendschool.co.uk::98d5ee0a-f46b-401a-8c52-4c86af09327f" providerId="AD" clId="Web-{2DD1A8BE-40D2-F10F-5E8E-C49A3710A891}" dt="2024-11-20T13:52:48.817" v="1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Katie Ellis" userId="S::kellis@burtonendschool.co.uk::98d5ee0a-f46b-401a-8c52-4c86af09327f" providerId="AD" clId="Web-{2DD1A8BE-40D2-F10F-5E8E-C49A3710A891}" dt="2024-11-20T13:53:38.084" v="25" actId="20577"/>
          <ac:spMkLst>
            <pc:docMk/>
            <pc:sldMk cId="2287844487" sldId="257"/>
            <ac:spMk id="6" creationId="{A7221C28-E34F-4C98-AAB9-C677D2E2C8AB}"/>
          </ac:spMkLst>
        </pc:spChg>
        <pc:spChg chg="mod">
          <ac:chgData name="Katie Ellis" userId="S::kellis@burtonendschool.co.uk::98d5ee0a-f46b-401a-8c52-4c86af09327f" providerId="AD" clId="Web-{2DD1A8BE-40D2-F10F-5E8E-C49A3710A891}" dt="2024-11-20T13:53:11.396" v="20" actId="1076"/>
          <ac:spMkLst>
            <pc:docMk/>
            <pc:sldMk cId="2287844487" sldId="257"/>
            <ac:spMk id="7" creationId="{ECE897BF-F396-414A-A754-78790C669A00}"/>
          </ac:spMkLst>
        </pc:spChg>
        <pc:graphicFrameChg chg="mod modGraphic">
          <ac:chgData name="Katie Ellis" userId="S::kellis@burtonendschool.co.uk::98d5ee0a-f46b-401a-8c52-4c86af09327f" providerId="AD" clId="Web-{2DD1A8BE-40D2-F10F-5E8E-C49A3710A891}" dt="2024-11-20T13:53:04.349" v="18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name="Philippa Keeling" userId="S::pkeeling@burtonendschool.co.uk::8ca26572-3ad2-4b2f-8bee-e94ad36769ba" providerId="AD" clId="Web-{7111D8B3-1D1B-4EF9-AE26-E3B58CE200F8}"/>
    <pc:docChg chg="modSld">
      <pc:chgData name="Philippa Keeling" userId="S::pkeeling@burtonendschool.co.uk::8ca26572-3ad2-4b2f-8bee-e94ad36769ba" providerId="AD" clId="Web-{7111D8B3-1D1B-4EF9-AE26-E3B58CE200F8}" dt="2024-09-11T14:19:18.352" v="78"/>
      <pc:docMkLst>
        <pc:docMk/>
      </pc:docMkLst>
      <pc:sldChg chg="modSp">
        <pc:chgData name="Philippa Keeling" userId="S::pkeeling@burtonendschool.co.uk::8ca26572-3ad2-4b2f-8bee-e94ad36769ba" providerId="AD" clId="Web-{7111D8B3-1D1B-4EF9-AE26-E3B58CE200F8}" dt="2024-09-11T14:19:18.352" v="78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7111D8B3-1D1B-4EF9-AE26-E3B58CE200F8}" dt="2024-09-11T14:17:20.047" v="2" actId="20577"/>
          <ac:spMkLst>
            <pc:docMk/>
            <pc:sldMk cId="2287844487" sldId="257"/>
            <ac:spMk id="2" creationId="{32EC5A16-F195-4C1A-BC42-970116BB1EEE}"/>
          </ac:spMkLst>
        </pc:spChg>
        <pc:spChg chg="mod">
          <ac:chgData name="Philippa Keeling" userId="S::pkeeling@burtonendschool.co.uk::8ca26572-3ad2-4b2f-8bee-e94ad36769ba" providerId="AD" clId="Web-{7111D8B3-1D1B-4EF9-AE26-E3B58CE200F8}" dt="2024-09-11T14:17:15.109" v="1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S::pkeeling@burtonendschool.co.uk::8ca26572-3ad2-4b2f-8bee-e94ad36769ba" providerId="AD" clId="Web-{7111D8B3-1D1B-4EF9-AE26-E3B58CE200F8}" dt="2024-09-11T14:17:24.797" v="4" actId="20577"/>
          <ac:spMkLst>
            <pc:docMk/>
            <pc:sldMk cId="2287844487" sldId="257"/>
            <ac:spMk id="6" creationId="{A7221C28-E34F-4C98-AAB9-C677D2E2C8AB}"/>
          </ac:spMkLst>
        </pc:spChg>
        <pc:graphicFrameChg chg="mod modGraphic">
          <ac:chgData name="Philippa Keeling" userId="S::pkeeling@burtonendschool.co.uk::8ca26572-3ad2-4b2f-8bee-e94ad36769ba" providerId="AD" clId="Web-{7111D8B3-1D1B-4EF9-AE26-E3B58CE200F8}" dt="2024-09-11T14:19:18.352" v="78"/>
          <ac:graphicFrameMkLst>
            <pc:docMk/>
            <pc:sldMk cId="2287844487" sldId="257"/>
            <ac:graphicFrameMk id="5" creationId="{7108CC0C-3CC1-4A19-AC25-1E3D28E41122}"/>
          </ac:graphicFrameMkLst>
        </pc:graphicFrameChg>
      </pc:sldChg>
    </pc:docChg>
  </pc:docChgLst>
  <pc:docChgLst>
    <pc:chgData clId="Web-{480ECD35-624C-770F-325F-A37C603BEA0E}"/>
    <pc:docChg chg="modSld">
      <pc:chgData name="" userId="" providerId="" clId="Web-{480ECD35-624C-770F-325F-A37C603BEA0E}" dt="2024-09-06T15:36:07.494" v="4" actId="20577"/>
      <pc:docMkLst>
        <pc:docMk/>
      </pc:docMkLst>
      <pc:sldChg chg="modSp">
        <pc:chgData name="" userId="" providerId="" clId="Web-{480ECD35-624C-770F-325F-A37C603BEA0E}" dt="2024-09-06T15:36:07.494" v="4" actId="20577"/>
        <pc:sldMkLst>
          <pc:docMk/>
          <pc:sldMk cId="2287844487" sldId="257"/>
        </pc:sldMkLst>
        <pc:spChg chg="mod">
          <ac:chgData name="" userId="" providerId="" clId="Web-{480ECD35-624C-770F-325F-A37C603BEA0E}" dt="2024-09-06T15:36:07.494" v="4" actId="20577"/>
          <ac:spMkLst>
            <pc:docMk/>
            <pc:sldMk cId="2287844487" sldId="257"/>
            <ac:spMk id="2" creationId="{32EC5A16-F195-4C1A-BC42-970116BB1EEE}"/>
          </ac:spMkLst>
        </pc:spChg>
      </pc:sldChg>
    </pc:docChg>
  </pc:docChgLst>
  <pc:docChgLst>
    <pc:chgData name="Katie Ellis" userId="S::kellis@burtonendschool.co.uk::98d5ee0a-f46b-401a-8c52-4c86af09327f" providerId="AD" clId="Web-{DEDAAE3A-53C4-C575-5999-D33E06928305}"/>
    <pc:docChg chg="modSld">
      <pc:chgData name="Katie Ellis" userId="S::kellis@burtonendschool.co.uk::98d5ee0a-f46b-401a-8c52-4c86af09327f" providerId="AD" clId="Web-{DEDAAE3A-53C4-C575-5999-D33E06928305}" dt="2025-02-26T16:22:06.094" v="425" actId="20577"/>
      <pc:docMkLst>
        <pc:docMk/>
      </pc:docMkLst>
      <pc:sldChg chg="modSp">
        <pc:chgData name="Katie Ellis" userId="S::kellis@burtonendschool.co.uk::98d5ee0a-f46b-401a-8c52-4c86af09327f" providerId="AD" clId="Web-{DEDAAE3A-53C4-C575-5999-D33E06928305}" dt="2025-02-26T16:22:06.094" v="425" actId="20577"/>
        <pc:sldMkLst>
          <pc:docMk/>
          <pc:sldMk cId="2287844487" sldId="257"/>
        </pc:sldMkLst>
        <pc:spChg chg="mod ord">
          <ac:chgData name="Katie Ellis" userId="S::kellis@burtonendschool.co.uk::98d5ee0a-f46b-401a-8c52-4c86af09327f" providerId="AD" clId="Web-{DEDAAE3A-53C4-C575-5999-D33E06928305}" dt="2025-02-26T16:21:37.686" v="394" actId="14100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Katie Ellis" userId="S::kellis@burtonendschool.co.uk::98d5ee0a-f46b-401a-8c52-4c86af09327f" providerId="AD" clId="Web-{DEDAAE3A-53C4-C575-5999-D33E06928305}" dt="2025-02-26T16:22:06.094" v="425" actId="20577"/>
          <ac:spMkLst>
            <pc:docMk/>
            <pc:sldMk cId="2287844487" sldId="257"/>
            <ac:spMk id="7" creationId="{ECE897BF-F396-414A-A754-78790C669A00}"/>
          </ac:spMkLst>
        </pc:spChg>
      </pc:sldChg>
    </pc:docChg>
  </pc:docChgLst>
  <pc:docChgLst>
    <pc:chgData name="Philippa Keeling" userId="S::pkeeling@burtonendschool.co.uk::8ca26572-3ad2-4b2f-8bee-e94ad36769ba" providerId="AD" clId="Web-{7C0E5958-94B0-442D-B1C7-140A360ECFDD}"/>
    <pc:docChg chg="modSld">
      <pc:chgData name="Philippa Keeling" userId="S::pkeeling@burtonendschool.co.uk::8ca26572-3ad2-4b2f-8bee-e94ad36769ba" providerId="AD" clId="Web-{7C0E5958-94B0-442D-B1C7-140A360ECFDD}" dt="2024-11-20T13:52:35.149" v="50" actId="20577"/>
      <pc:docMkLst>
        <pc:docMk/>
      </pc:docMkLst>
      <pc:sldChg chg="modSp">
        <pc:chgData name="Philippa Keeling" userId="S::pkeeling@burtonendschool.co.uk::8ca26572-3ad2-4b2f-8bee-e94ad36769ba" providerId="AD" clId="Web-{7C0E5958-94B0-442D-B1C7-140A360ECFDD}" dt="2024-11-20T13:52:35.149" v="50" actId="20577"/>
        <pc:sldMkLst>
          <pc:docMk/>
          <pc:sldMk cId="2287844487" sldId="257"/>
        </pc:sldMkLst>
        <pc:spChg chg="mod">
          <ac:chgData name="Philippa Keeling" userId="S::pkeeling@burtonendschool.co.uk::8ca26572-3ad2-4b2f-8bee-e94ad36769ba" providerId="AD" clId="Web-{7C0E5958-94B0-442D-B1C7-140A360ECFDD}" dt="2024-11-20T13:52:03.944" v="23" actId="20577"/>
          <ac:spMkLst>
            <pc:docMk/>
            <pc:sldMk cId="2287844487" sldId="257"/>
            <ac:spMk id="3" creationId="{26C50D0C-0412-4854-95C4-D878C83B35C9}"/>
          </ac:spMkLst>
        </pc:spChg>
        <pc:spChg chg="mod">
          <ac:chgData name="Philippa Keeling" userId="S::pkeeling@burtonendschool.co.uk::8ca26572-3ad2-4b2f-8bee-e94ad36769ba" providerId="AD" clId="Web-{7C0E5958-94B0-442D-B1C7-140A360ECFDD}" dt="2024-11-20T13:52:35.149" v="50" actId="20577"/>
          <ac:spMkLst>
            <pc:docMk/>
            <pc:sldMk cId="2287844487" sldId="257"/>
            <ac:spMk id="6" creationId="{A7221C28-E34F-4C98-AAB9-C677D2E2C8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70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72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09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40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37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96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46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419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14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6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8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E2DF2-6354-41B2-B8A5-4850D800AE09}" type="datetimeFigureOut">
              <a:rPr lang="en-GB" smtClean="0"/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0C7F-750B-4637-B195-51D33CA5AC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09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5A16-F195-4C1A-BC42-970116BB1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-56347"/>
            <a:ext cx="9144000" cy="807021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>
                <a:latin typeface="Sassoon Infant Std"/>
              </a:rPr>
              <a:t>Spring Term 2 Newsletter – Year 2</a:t>
            </a:r>
          </a:p>
        </p:txBody>
      </p:sp>
      <p:pic>
        <p:nvPicPr>
          <p:cNvPr id="1026" name="Picture 2" descr="Burton End Primary Academy | Unity Schools Partnership">
            <a:extLst>
              <a:ext uri="{FF2B5EF4-FFF2-40B4-BE49-F238E27FC236}">
                <a16:creationId xmlns:a16="http://schemas.microsoft.com/office/drawing/2014/main" id="{0E0E42EF-DA6C-458D-8D7B-C1DEF34D9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95" y="612120"/>
            <a:ext cx="907100" cy="792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7221C28-E34F-4C98-AAB9-C677D2E2C8AB}"/>
              </a:ext>
            </a:extLst>
          </p:cNvPr>
          <p:cNvSpPr txBox="1">
            <a:spLocks/>
          </p:cNvSpPr>
          <p:nvPr/>
        </p:nvSpPr>
        <p:spPr>
          <a:xfrm>
            <a:off x="168289" y="1562586"/>
            <a:ext cx="9581327" cy="18566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u="sng" dirty="0">
                <a:solidFill>
                  <a:schemeClr val="tx1"/>
                </a:solidFill>
                <a:latin typeface="Sassoon Infant Std" panose="020B0503020103030203" pitchFamily="34" charset="0"/>
              </a:rPr>
              <a:t>Key days &amp; dates</a:t>
            </a:r>
          </a:p>
          <a:p>
            <a:pPr algn="l"/>
            <a:r>
              <a:rPr lang="en-GB" sz="1000" dirty="0">
                <a:solidFill>
                  <a:schemeClr val="tx1"/>
                </a:solidFill>
                <a:latin typeface="Sassoon Infant Std"/>
              </a:rPr>
              <a:t>5th March: Word Book Day</a:t>
            </a:r>
          </a:p>
          <a:p>
            <a:pPr algn="l"/>
            <a:r>
              <a:rPr lang="en-GB" sz="1000" dirty="0">
                <a:solidFill>
                  <a:schemeClr val="tx1"/>
                </a:solidFill>
                <a:latin typeface="Sassoon Infant Std"/>
              </a:rPr>
              <a:t>4th March and 2nd April: WOW Wednesday</a:t>
            </a:r>
          </a:p>
          <a:p>
            <a:pPr algn="l"/>
            <a:r>
              <a:rPr lang="en-GB" sz="1000" dirty="0">
                <a:solidFill>
                  <a:schemeClr val="tx1"/>
                </a:solidFill>
                <a:latin typeface="Sassoon Infant Std"/>
              </a:rPr>
              <a:t>26</a:t>
            </a:r>
            <a:r>
              <a:rPr lang="en-GB" sz="1000" baseline="30000" dirty="0">
                <a:solidFill>
                  <a:schemeClr val="tx1"/>
                </a:solidFill>
                <a:latin typeface="Sassoon Infant Std"/>
              </a:rPr>
              <a:t>th</a:t>
            </a:r>
            <a:r>
              <a:rPr lang="en-GB" sz="1000" dirty="0">
                <a:solidFill>
                  <a:schemeClr val="tx1"/>
                </a:solidFill>
                <a:latin typeface="Sassoon Infant Std"/>
              </a:rPr>
              <a:t> March: Easter Disco</a:t>
            </a:r>
          </a:p>
          <a:p>
            <a:pPr algn="l" rtl="0" fontAlgn="base"/>
            <a:r>
              <a:rPr lang="en-GB" sz="1200" u="sng" dirty="0">
                <a:solidFill>
                  <a:schemeClr val="tx1"/>
                </a:solidFill>
                <a:latin typeface="Sassoon Infant Std"/>
              </a:rPr>
              <a:t>In class teacher – </a:t>
            </a:r>
            <a:r>
              <a:rPr lang="en-GB" sz="1200" dirty="0">
                <a:solidFill>
                  <a:schemeClr val="tx1"/>
                </a:solidFill>
                <a:latin typeface="Sassoon Infant Std"/>
              </a:rPr>
              <a:t>Iceland – Mrs Rubio (Mon/Tues) and Mrs Morgan (Weds/Thus/Fri). Sweden – Miss </a:t>
            </a:r>
            <a:r>
              <a:rPr lang="en-GB" sz="1100" b="0" i="0" u="none" strike="noStrike" dirty="0" err="1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Miss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Fennemore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​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​</a:t>
            </a:r>
            <a:endParaRPr lang="en-GB" sz="11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LSAs- Mrs </a:t>
            </a:r>
            <a:r>
              <a:rPr lang="en-GB" sz="1200" b="0" i="0" u="none" strike="noStrike" dirty="0" err="1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Gowing</a:t>
            </a: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Sassoon Infant Std" panose="020B0503020103030203" pitchFamily="34" charset="0"/>
              </a:rPr>
              <a:t> and Miss Newman</a:t>
            </a:r>
            <a:endParaRPr lang="en-GB" sz="12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algn="l"/>
            <a:r>
              <a:rPr lang="en-GB" sz="1200" u="sng" dirty="0">
                <a:solidFill>
                  <a:schemeClr val="tx1"/>
                </a:solidFill>
                <a:latin typeface="Sassoon Infant Std"/>
              </a:rPr>
              <a:t>PE days </a:t>
            </a:r>
            <a:r>
              <a:rPr lang="en-GB" sz="1200" dirty="0">
                <a:solidFill>
                  <a:schemeClr val="tx1"/>
                </a:solidFill>
                <a:latin typeface="Sassoon Infant Std"/>
              </a:rPr>
              <a:t>– Monday (Outdoor PE) and Thursday (Indoor PE)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7108CC0C-3CC1-4A19-AC25-1E3D28E41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10414"/>
              </p:ext>
            </p:extLst>
          </p:nvPr>
        </p:nvGraphicFramePr>
        <p:xfrm>
          <a:off x="162393" y="3472721"/>
          <a:ext cx="7016628" cy="322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684">
                  <a:extLst>
                    <a:ext uri="{9D8B030D-6E8A-4147-A177-3AD203B41FA5}">
                      <a16:colId xmlns:a16="http://schemas.microsoft.com/office/drawing/2014/main" val="2508089443"/>
                    </a:ext>
                  </a:extLst>
                </a:gridCol>
                <a:gridCol w="2335684">
                  <a:extLst>
                    <a:ext uri="{9D8B030D-6E8A-4147-A177-3AD203B41FA5}">
                      <a16:colId xmlns:a16="http://schemas.microsoft.com/office/drawing/2014/main" val="1052478677"/>
                    </a:ext>
                  </a:extLst>
                </a:gridCol>
                <a:gridCol w="2345260">
                  <a:extLst>
                    <a:ext uri="{9D8B030D-6E8A-4147-A177-3AD203B41FA5}">
                      <a16:colId xmlns:a16="http://schemas.microsoft.com/office/drawing/2014/main" val="1359946022"/>
                    </a:ext>
                  </a:extLst>
                </a:gridCol>
              </a:tblGrid>
              <a:tr h="83923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Reading 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sz="12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Rhythm of the Rain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The Sun and the Wind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Writing </a:t>
                      </a:r>
                      <a:endParaRPr lang="en-GB" sz="1200" b="0" u="none" dirty="0">
                        <a:solidFill>
                          <a:schemeClr val="tx1"/>
                        </a:solidFill>
                        <a:latin typeface="Sassoon Infant Std"/>
                      </a:endParaRPr>
                    </a:p>
                    <a:p>
                      <a:r>
                        <a:rPr lang="en-GB" sz="12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Formal invitations,</a:t>
                      </a:r>
                    </a:p>
                    <a:p>
                      <a:r>
                        <a:rPr lang="en-GB" sz="12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Simple retelling of a narrative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Maths </a:t>
                      </a:r>
                    </a:p>
                    <a:p>
                      <a:r>
                        <a:rPr lang="en-GB" sz="12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Money</a:t>
                      </a:r>
                    </a:p>
                    <a:p>
                      <a:r>
                        <a:rPr lang="en-GB" sz="12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Faces, shapes and patterns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18931"/>
                  </a:ext>
                </a:extLst>
              </a:tr>
              <a:tr h="52717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none" dirty="0">
                          <a:latin typeface="Sassoon Infant Std"/>
                        </a:rPr>
                        <a:t>Science </a:t>
                      </a:r>
                      <a:endParaRPr lang="en-GB" sz="1200" b="0" u="none" dirty="0"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100" b="0" u="none" dirty="0">
                          <a:latin typeface="Sassoon Infant Std"/>
                        </a:rPr>
                        <a:t>Revisit: Uses of Everyday Materials and Living Things and their Habitats </a:t>
                      </a:r>
                      <a:endParaRPr lang="en-GB" sz="1100" b="1" u="none" dirty="0">
                        <a:latin typeface="Sassoon Infant Std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latin typeface="Sassoon Infant Std"/>
                        </a:rPr>
                        <a:t>Computing </a:t>
                      </a:r>
                    </a:p>
                    <a:p>
                      <a:r>
                        <a:rPr lang="en-GB" sz="1200" b="0" u="none" dirty="0">
                          <a:latin typeface="Sassoon Infant Std"/>
                        </a:rPr>
                        <a:t>Scratch: Musical Actions and Sequences</a:t>
                      </a:r>
                      <a:endParaRPr lang="en-GB" sz="1200" u="none" dirty="0">
                        <a:latin typeface="Sassoon Infant St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latin typeface="Sassoon Infant Std"/>
                        </a:rPr>
                        <a:t>PE </a:t>
                      </a:r>
                    </a:p>
                    <a:p>
                      <a:r>
                        <a:rPr lang="en-GB" sz="1200" u="none" dirty="0">
                          <a:latin typeface="Sassoon Infant Std"/>
                        </a:rPr>
                        <a:t>Indoor PE: Dance</a:t>
                      </a:r>
                    </a:p>
                    <a:p>
                      <a:r>
                        <a:rPr lang="en-GB" sz="1200" u="none" dirty="0">
                          <a:latin typeface="Sassoon Infant Std"/>
                        </a:rPr>
                        <a:t>Outdoor PE: Send and return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1155"/>
                  </a:ext>
                </a:extLst>
              </a:tr>
              <a:tr h="64782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none" dirty="0">
                          <a:latin typeface="Sassoon Infant Std"/>
                        </a:rPr>
                        <a:t>History </a:t>
                      </a:r>
                      <a:endParaRPr lang="en-GB" sz="1200" u="none" dirty="0"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200" u="none" dirty="0">
                          <a:latin typeface="Sassoon Infant Std"/>
                        </a:rPr>
                        <a:t>History of Haverhill</a:t>
                      </a:r>
                      <a:endParaRPr lang="en-GB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latin typeface="Sassoon Infant Std"/>
                        </a:rPr>
                        <a:t>Geography </a:t>
                      </a:r>
                    </a:p>
                    <a:p>
                      <a:r>
                        <a:rPr lang="en-GB" sz="1200" u="none" dirty="0">
                          <a:latin typeface="Sassoon Infant Std"/>
                        </a:rPr>
                        <a:t>Fieldwork and map skills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latin typeface="Sassoon Infant Std"/>
                        </a:rPr>
                        <a:t>PSHE </a:t>
                      </a:r>
                    </a:p>
                    <a:p>
                      <a:r>
                        <a:rPr lang="en-GB" sz="1200" u="none" dirty="0">
                          <a:latin typeface="Sassoon Infant Std"/>
                        </a:rPr>
                        <a:t>Anger, image sharing and computer safety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258549"/>
                  </a:ext>
                </a:extLst>
              </a:tr>
              <a:tr h="48587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none" dirty="0">
                          <a:latin typeface="Sassoon Infant Std"/>
                        </a:rPr>
                        <a:t>Design Technology 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sz="1200" b="0" u="none" dirty="0">
                          <a:latin typeface="Sassoon Infant Std"/>
                        </a:rPr>
                        <a:t>Materials</a:t>
                      </a:r>
                      <a:endParaRPr lang="en-GB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u="none" dirty="0">
                          <a:latin typeface="Sassoon Infant Std"/>
                        </a:rPr>
                        <a:t>Art and design </a:t>
                      </a:r>
                    </a:p>
                    <a:p>
                      <a:r>
                        <a:rPr lang="en-GB" sz="1200" b="0" u="none" dirty="0">
                          <a:latin typeface="Sassoon Infant Std"/>
                        </a:rPr>
                        <a:t>Printmaking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none" dirty="0">
                          <a:latin typeface="Sassoon Infant Std"/>
                        </a:rPr>
                        <a:t>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dirty="0">
                          <a:latin typeface="Sassoon Infant Std"/>
                        </a:rPr>
                        <a:t>Christianity – Easter and the Resurrection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427089"/>
                  </a:ext>
                </a:extLst>
              </a:tr>
              <a:tr h="45642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200" b="1" u="none" dirty="0">
                          <a:latin typeface="Sassoon Infant Std"/>
                        </a:rPr>
                        <a:t>Music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sz="1200" b="0" u="none" dirty="0">
                          <a:latin typeface="Sassoon Infant Std"/>
                        </a:rPr>
                        <a:t>Singing</a:t>
                      </a:r>
                      <a:endParaRPr lang="en-GB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u="none" dirty="0">
                        <a:latin typeface="Sassoon Infant St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u="none" dirty="0">
                        <a:latin typeface="Sassoon Infant St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9450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CE897BF-F396-414A-A754-78790C669A00}"/>
              </a:ext>
            </a:extLst>
          </p:cNvPr>
          <p:cNvSpPr txBox="1"/>
          <p:nvPr/>
        </p:nvSpPr>
        <p:spPr>
          <a:xfrm>
            <a:off x="7381875" y="3481901"/>
            <a:ext cx="2355542" cy="29700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dirty="0">
                <a:latin typeface="Sassoon Infant Std" panose="020B0503020103030203" pitchFamily="34" charset="0"/>
              </a:rPr>
              <a:t>Ask your child about...</a:t>
            </a:r>
          </a:p>
          <a:p>
            <a:endParaRPr lang="en-GB" dirty="0">
              <a:latin typeface="Sassoon Infant Std" panose="020B0503020103030203" pitchFamily="34" charset="0"/>
            </a:endParaRPr>
          </a:p>
          <a:p>
            <a:r>
              <a:rPr lang="en-GB" sz="1600" dirty="0">
                <a:latin typeface="Sassoon Infant Std"/>
              </a:rPr>
              <a:t>What is waterproofing?</a:t>
            </a:r>
          </a:p>
          <a:p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dirty="0">
                <a:latin typeface="Sassoon Infant Std"/>
              </a:rPr>
              <a:t>What is a market town?</a:t>
            </a:r>
          </a:p>
          <a:p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dirty="0">
                <a:latin typeface="Sassoon Infant Std" panose="020B0503020103030203" pitchFamily="34" charset="0"/>
              </a:rPr>
              <a:t>What is Haverhill well known for?</a:t>
            </a:r>
          </a:p>
          <a:p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dirty="0">
                <a:latin typeface="Sassoon Infant Std" panose="020B0503020103030203" pitchFamily="34" charset="0"/>
              </a:rPr>
              <a:t>Can you find 3d shapes around your house?</a:t>
            </a:r>
          </a:p>
          <a:p>
            <a:endParaRPr lang="en-GB" sz="900" dirty="0">
              <a:latin typeface="Sassoon Infant Std" panose="020B050302010303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50D0C-0412-4854-95C4-D878C83B3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112" y="751824"/>
            <a:ext cx="8108305" cy="552994"/>
          </a:xfr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GB" sz="1400" dirty="0">
                <a:latin typeface="Sassoon Infant Std"/>
              </a:rPr>
              <a:t>Welcome back! Spring Term 2 is here, there a lots of signs of spring around and everything seems a little brighter! The children have continued to impress us and we are excited for what is coming up. </a:t>
            </a:r>
          </a:p>
        </p:txBody>
      </p:sp>
    </p:spTree>
    <p:extLst>
      <p:ext uri="{BB962C8B-B14F-4D97-AF65-F5344CB8AC3E}">
        <p14:creationId xmlns:p14="http://schemas.microsoft.com/office/powerpoint/2010/main" val="2287844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779492e-2144-4028-876e-614fc1bf7966" xsi:nil="true"/>
    <Proofread xmlns="68cb57e1-c963-4939-ba63-d0e436bbc0fc" xsi:nil="true"/>
    <lcf76f155ced4ddcb4097134ff3c332f xmlns="68cb57e1-c963-4939-ba63-d0e436bbc0f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0F91EBC0439743A6430B98AD93A88F" ma:contentTypeVersion="17" ma:contentTypeDescription="Create a new document." ma:contentTypeScope="" ma:versionID="6d5eaf2d35b8f763d8e7d601f01b1d60">
  <xsd:schema xmlns:xsd="http://www.w3.org/2001/XMLSchema" xmlns:xs="http://www.w3.org/2001/XMLSchema" xmlns:p="http://schemas.microsoft.com/office/2006/metadata/properties" xmlns:ns2="68cb57e1-c963-4939-ba63-d0e436bbc0fc" xmlns:ns3="5779492e-2144-4028-876e-614fc1bf7966" targetNamespace="http://schemas.microsoft.com/office/2006/metadata/properties" ma:root="true" ma:fieldsID="1aacbd79622b92b8b6eabcd2e29a7da0" ns2:_="" ns3:_="">
    <xsd:import namespace="68cb57e1-c963-4939-ba63-d0e436bbc0fc"/>
    <xsd:import namespace="5779492e-2144-4028-876e-614fc1bf79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Proofrea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cb57e1-c963-4939-ba63-d0e436bbc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a324f7d-4130-4e3b-92bc-b3d938f1e2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Proofread" ma:index="23" nillable="true" ma:displayName="Proof read" ma:format="Dropdown" ma:internalName="Proofread">
      <xsd:simpleType>
        <xsd:restriction base="dms:Choice">
          <xsd:enumeration value="Yes"/>
          <xsd:enumeration value="Choice 2"/>
          <xsd:enumeration value="Choice 3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9492e-2144-4028-876e-614fc1bf79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039a197-6d04-41ea-9d10-fa25c0d48e33}" ma:internalName="TaxCatchAll" ma:showField="CatchAllData" ma:web="5779492e-2144-4028-876e-614fc1bf79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651381-3AFF-4211-A9DA-1D14BFC338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ACF35E-0E32-4AEB-970F-30C339405FD1}">
  <ds:schemaRefs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68cb57e1-c963-4939-ba63-d0e436bbc0fc"/>
    <ds:schemaRef ds:uri="http://www.w3.org/XML/1998/namespace"/>
    <ds:schemaRef ds:uri="5779492e-2144-4028-876e-614fc1bf7966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F5A16A1-E0AE-43B1-89DB-007955193F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cb57e1-c963-4939-ba63-d0e436bbc0fc"/>
    <ds:schemaRef ds:uri="5779492e-2144-4028-876e-614fc1bf79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241</Words>
  <Application>Microsoft Office PowerPoint</Application>
  <PresentationFormat>A4 Paper (210x297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Sassoon Infant Std</vt:lpstr>
      <vt:lpstr>Segoe UI</vt:lpstr>
      <vt:lpstr>Wingdings 3</vt:lpstr>
      <vt:lpstr>Office Theme</vt:lpstr>
      <vt:lpstr>Spring Term 2 Newsletter – Year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 Term 1 Newsletter – Sweden  </dc:title>
  <dc:creator>Philippa Keeling</dc:creator>
  <cp:lastModifiedBy>Jessica</cp:lastModifiedBy>
  <cp:revision>118</cp:revision>
  <dcterms:created xsi:type="dcterms:W3CDTF">2024-07-19T13:13:47Z</dcterms:created>
  <dcterms:modified xsi:type="dcterms:W3CDTF">2026-03-03T14:13:59Z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0x010100610F91EBC0439743A6430B98AD93A88F</vt:lpwstr>
  </property>
  <property fmtid="{D5CDD505-2E9C-101B-9397-08002B2CF9AE}" pid="3" name="MediaServiceImageTags">
    <vt:lpwstr/>
  </property>
</Properties>
</file>