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8CA2"/>
    <a:srgbClr val="AB7DB3"/>
    <a:srgbClr val="B57AB6"/>
    <a:srgbClr val="A575BB"/>
    <a:srgbClr val="FBD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2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47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19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5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6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0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18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4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1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9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90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9093B-9202-44C7-B4B6-A0470DF8F3BC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9CB2-1C7E-4619-9A28-23A7665FE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2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64008"/>
            <a:ext cx="11567160" cy="6793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8416" y="1024128"/>
            <a:ext cx="1399032" cy="448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08960" y="4325112"/>
            <a:ext cx="1618488" cy="46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193024" y="932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531352" y="1024128"/>
            <a:ext cx="1377696" cy="448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Vegan Bolognaise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8960" y="2195258"/>
            <a:ext cx="1618488" cy="448056"/>
          </a:xfrm>
          <a:prstGeom prst="rect">
            <a:avLst/>
          </a:prstGeom>
          <a:solidFill>
            <a:srgbClr val="A48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41960" y="893326"/>
            <a:ext cx="1399032" cy="1108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6072" y="969264"/>
            <a:ext cx="1069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22/4/25</a:t>
            </a:r>
          </a:p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12/5/25</a:t>
            </a:r>
          </a:p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9/6/25</a:t>
            </a:r>
          </a:p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30/6/25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536" y="2419984"/>
            <a:ext cx="1399032" cy="1243078"/>
          </a:xfrm>
          <a:prstGeom prst="rect">
            <a:avLst/>
          </a:prstGeom>
          <a:solidFill>
            <a:srgbClr val="A48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" y="2569464"/>
            <a:ext cx="10805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28/4/25</a:t>
            </a:r>
          </a:p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19/5/25</a:t>
            </a:r>
          </a:p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16/6/25</a:t>
            </a:r>
          </a:p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7/7/25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1960" y="4151376"/>
            <a:ext cx="1435608" cy="1198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108960" y="4325113"/>
            <a:ext cx="1618488" cy="466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06552" y="4325112"/>
            <a:ext cx="1069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6/5/25</a:t>
            </a:r>
          </a:p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2/6/25</a:t>
            </a:r>
          </a:p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23/6/25</a:t>
            </a:r>
          </a:p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14/7/25</a:t>
            </a:r>
          </a:p>
        </p:txBody>
      </p:sp>
    </p:spTree>
    <p:extLst>
      <p:ext uri="{BB962C8B-B14F-4D97-AF65-F5344CB8AC3E}">
        <p14:creationId xmlns:p14="http://schemas.microsoft.com/office/powerpoint/2010/main" val="72269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Burton End Primary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Bowmer</dc:creator>
  <cp:lastModifiedBy>Carly</cp:lastModifiedBy>
  <cp:revision>3</cp:revision>
  <cp:lastPrinted>2025-04-03T11:08:54Z</cp:lastPrinted>
  <dcterms:created xsi:type="dcterms:W3CDTF">2025-04-01T14:21:12Z</dcterms:created>
  <dcterms:modified xsi:type="dcterms:W3CDTF">2025-04-30T10:38:47Z</dcterms:modified>
</cp:coreProperties>
</file>