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57" r:id="rId5"/>
    <p:sldId id="256"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94D54"/>
    <a:srgbClr val="E5373F"/>
    <a:srgbClr val="E53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5D011-E7BC-4DDE-F8C1-E78091AF9D44}" v="12" dt="2024-09-06T07:29:44.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51" d="100"/>
          <a:sy n="51" d="100"/>
        </p:scale>
        <p:origin x="21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Hurst" userId="1992ac4f-da93-4dad-803b-77fd37ae7bbc" providerId="ADAL" clId="{8141F9CC-4478-4566-A54E-944E0009299C}"/>
    <pc:docChg chg="undo redo custSel modSld">
      <pc:chgData name="Katy Hurst" userId="1992ac4f-da93-4dad-803b-77fd37ae7bbc" providerId="ADAL" clId="{8141F9CC-4478-4566-A54E-944E0009299C}" dt="2024-08-21T10:05:33.799" v="758" actId="20577"/>
      <pc:docMkLst>
        <pc:docMk/>
      </pc:docMkLst>
      <pc:sldChg chg="modSp mod">
        <pc:chgData name="Katy Hurst" userId="1992ac4f-da93-4dad-803b-77fd37ae7bbc" providerId="ADAL" clId="{8141F9CC-4478-4566-A54E-944E0009299C}" dt="2024-08-21T10:03:49.794" v="743" actId="1076"/>
        <pc:sldMkLst>
          <pc:docMk/>
          <pc:sldMk cId="2385096487" sldId="256"/>
        </pc:sldMkLst>
        <pc:spChg chg="mod">
          <ac:chgData name="Katy Hurst" userId="1992ac4f-da93-4dad-803b-77fd37ae7bbc" providerId="ADAL" clId="{8141F9CC-4478-4566-A54E-944E0009299C}" dt="2024-08-21T10:03:49.794" v="743" actId="1076"/>
          <ac:spMkLst>
            <pc:docMk/>
            <pc:sldMk cId="2385096487" sldId="256"/>
            <ac:spMk id="14" creationId="{C1F2EC36-4FDC-41D7-B3DE-9F90269B05BF}"/>
          </ac:spMkLst>
        </pc:spChg>
        <pc:spChg chg="mod">
          <ac:chgData name="Katy Hurst" userId="1992ac4f-da93-4dad-803b-77fd37ae7bbc" providerId="ADAL" clId="{8141F9CC-4478-4566-A54E-944E0009299C}" dt="2024-08-21T10:02:30.945" v="742" actId="20577"/>
          <ac:spMkLst>
            <pc:docMk/>
            <pc:sldMk cId="2385096487" sldId="256"/>
            <ac:spMk id="24" creationId="{3FA2BF97-3ADA-4FFD-AAF3-E938758CB3D7}"/>
          </ac:spMkLst>
        </pc:spChg>
        <pc:spChg chg="mod">
          <ac:chgData name="Katy Hurst" userId="1992ac4f-da93-4dad-803b-77fd37ae7bbc" providerId="ADAL" clId="{8141F9CC-4478-4566-A54E-944E0009299C}" dt="2024-08-21T10:00:37.319" v="546" actId="14100"/>
          <ac:spMkLst>
            <pc:docMk/>
            <pc:sldMk cId="2385096487" sldId="256"/>
            <ac:spMk id="25" creationId="{3CB9D915-0DBA-4D1D-B843-B5CE9D39ACE7}"/>
          </ac:spMkLst>
        </pc:spChg>
        <pc:spChg chg="mod">
          <ac:chgData name="Katy Hurst" userId="1992ac4f-da93-4dad-803b-77fd37ae7bbc" providerId="ADAL" clId="{8141F9CC-4478-4566-A54E-944E0009299C}" dt="2024-08-21T09:47:59.186" v="94" actId="20577"/>
          <ac:spMkLst>
            <pc:docMk/>
            <pc:sldMk cId="2385096487" sldId="256"/>
            <ac:spMk id="29" creationId="{3C9EFED4-E577-4D2F-A7F5-B2BF00854A3B}"/>
          </ac:spMkLst>
        </pc:spChg>
        <pc:spChg chg="mod">
          <ac:chgData name="Katy Hurst" userId="1992ac4f-da93-4dad-803b-77fd37ae7bbc" providerId="ADAL" clId="{8141F9CC-4478-4566-A54E-944E0009299C}" dt="2024-08-21T09:59:54.630" v="539" actId="14100"/>
          <ac:spMkLst>
            <pc:docMk/>
            <pc:sldMk cId="2385096487" sldId="256"/>
            <ac:spMk id="30" creationId="{0EDBCBEB-B126-48DB-8E27-412F6E1D3F9F}"/>
          </ac:spMkLst>
        </pc:spChg>
        <pc:spChg chg="mod">
          <ac:chgData name="Katy Hurst" userId="1992ac4f-da93-4dad-803b-77fd37ae7bbc" providerId="ADAL" clId="{8141F9CC-4478-4566-A54E-944E0009299C}" dt="2024-08-21T10:00:04.777" v="543" actId="1035"/>
          <ac:spMkLst>
            <pc:docMk/>
            <pc:sldMk cId="2385096487" sldId="256"/>
            <ac:spMk id="33" creationId="{95F017E6-4FF0-4533-91E0-E2BD89161B3E}"/>
          </ac:spMkLst>
        </pc:spChg>
        <pc:spChg chg="mod">
          <ac:chgData name="Katy Hurst" userId="1992ac4f-da93-4dad-803b-77fd37ae7bbc" providerId="ADAL" clId="{8141F9CC-4478-4566-A54E-944E0009299C}" dt="2024-08-21T09:47:28.897" v="88" actId="113"/>
          <ac:spMkLst>
            <pc:docMk/>
            <pc:sldMk cId="2385096487" sldId="256"/>
            <ac:spMk id="34" creationId="{33987C42-627A-40DD-AE63-8857C7EFF3EF}"/>
          </ac:spMkLst>
        </pc:spChg>
        <pc:spChg chg="mod">
          <ac:chgData name="Katy Hurst" userId="1992ac4f-da93-4dad-803b-77fd37ae7bbc" providerId="ADAL" clId="{8141F9CC-4478-4566-A54E-944E0009299C}" dt="2024-08-21T09:46:52.805" v="86" actId="14100"/>
          <ac:spMkLst>
            <pc:docMk/>
            <pc:sldMk cId="2385096487" sldId="256"/>
            <ac:spMk id="38" creationId="{2B628766-0306-4B3C-90AD-1F67A8CB08A6}"/>
          </ac:spMkLst>
        </pc:spChg>
        <pc:spChg chg="mod">
          <ac:chgData name="Katy Hurst" userId="1992ac4f-da93-4dad-803b-77fd37ae7bbc" providerId="ADAL" clId="{8141F9CC-4478-4566-A54E-944E0009299C}" dt="2024-08-21T09:46:55.998" v="87" actId="14100"/>
          <ac:spMkLst>
            <pc:docMk/>
            <pc:sldMk cId="2385096487" sldId="256"/>
            <ac:spMk id="39" creationId="{C72A0D6B-994F-4AA7-B164-B8D25547C015}"/>
          </ac:spMkLst>
        </pc:spChg>
        <pc:spChg chg="mod">
          <ac:chgData name="Katy Hurst" userId="1992ac4f-da93-4dad-803b-77fd37ae7bbc" providerId="ADAL" clId="{8141F9CC-4478-4566-A54E-944E0009299C}" dt="2024-08-21T09:35:29.068" v="85" actId="20577"/>
          <ac:spMkLst>
            <pc:docMk/>
            <pc:sldMk cId="2385096487" sldId="256"/>
            <ac:spMk id="40" creationId="{B9401CA9-3103-4D67-9FF6-15D85748435F}"/>
          </ac:spMkLst>
        </pc:spChg>
        <pc:grpChg chg="mod">
          <ac:chgData name="Katy Hurst" userId="1992ac4f-da93-4dad-803b-77fd37ae7bbc" providerId="ADAL" clId="{8141F9CC-4478-4566-A54E-944E0009299C}" dt="2024-08-21T10:00:49.510" v="549" actId="14100"/>
          <ac:grpSpMkLst>
            <pc:docMk/>
            <pc:sldMk cId="2385096487" sldId="256"/>
            <ac:grpSpMk id="22" creationId="{2FB91760-0E85-4C2B-B469-0EFEED781362}"/>
          </ac:grpSpMkLst>
        </pc:grpChg>
        <pc:grpChg chg="mod">
          <ac:chgData name="Katy Hurst" userId="1992ac4f-da93-4dad-803b-77fd37ae7bbc" providerId="ADAL" clId="{8141F9CC-4478-4566-A54E-944E0009299C}" dt="2024-08-21T10:00:39.441" v="548" actId="1076"/>
          <ac:grpSpMkLst>
            <pc:docMk/>
            <pc:sldMk cId="2385096487" sldId="256"/>
            <ac:grpSpMk id="27" creationId="{72A82D59-A30A-418A-809E-2C31395CC5F1}"/>
          </ac:grpSpMkLst>
        </pc:grpChg>
      </pc:sldChg>
      <pc:sldChg chg="modSp mod">
        <pc:chgData name="Katy Hurst" userId="1992ac4f-da93-4dad-803b-77fd37ae7bbc" providerId="ADAL" clId="{8141F9CC-4478-4566-A54E-944E0009299C}" dt="2024-08-21T10:05:33.799" v="758" actId="20577"/>
        <pc:sldMkLst>
          <pc:docMk/>
          <pc:sldMk cId="3793121736" sldId="257"/>
        </pc:sldMkLst>
        <pc:spChg chg="mod">
          <ac:chgData name="Katy Hurst" userId="1992ac4f-da93-4dad-803b-77fd37ae7bbc" providerId="ADAL" clId="{8141F9CC-4478-4566-A54E-944E0009299C}" dt="2024-08-21T10:04:12.176" v="745" actId="1035"/>
          <ac:spMkLst>
            <pc:docMk/>
            <pc:sldMk cId="3793121736" sldId="257"/>
            <ac:spMk id="4" creationId="{299CC097-804B-444D-841C-A616923CC184}"/>
          </ac:spMkLst>
        </pc:spChg>
        <pc:spChg chg="mod">
          <ac:chgData name="Katy Hurst" userId="1992ac4f-da93-4dad-803b-77fd37ae7bbc" providerId="ADAL" clId="{8141F9CC-4478-4566-A54E-944E0009299C}" dt="2024-08-21T10:05:20.708" v="752" actId="1076"/>
          <ac:spMkLst>
            <pc:docMk/>
            <pc:sldMk cId="3793121736" sldId="257"/>
            <ac:spMk id="19" creationId="{94F75AF0-99E0-4011-AAC8-A208F9D98DEA}"/>
          </ac:spMkLst>
        </pc:spChg>
        <pc:spChg chg="mod">
          <ac:chgData name="Katy Hurst" userId="1992ac4f-da93-4dad-803b-77fd37ae7bbc" providerId="ADAL" clId="{8141F9CC-4478-4566-A54E-944E0009299C}" dt="2024-08-21T10:05:07.292" v="746" actId="21"/>
          <ac:spMkLst>
            <pc:docMk/>
            <pc:sldMk cId="3793121736" sldId="257"/>
            <ac:spMk id="20" creationId="{3F4F267C-57DF-4598-8E4C-23A4DC7F8610}"/>
          </ac:spMkLst>
        </pc:spChg>
        <pc:spChg chg="mod">
          <ac:chgData name="Katy Hurst" userId="1992ac4f-da93-4dad-803b-77fd37ae7bbc" providerId="ADAL" clId="{8141F9CC-4478-4566-A54E-944E0009299C}" dt="2024-08-21T10:05:33.799" v="758" actId="20577"/>
          <ac:spMkLst>
            <pc:docMk/>
            <pc:sldMk cId="3793121736" sldId="257"/>
            <ac:spMk id="46" creationId="{7D67CB96-383C-4068-A243-01735A07BF66}"/>
          </ac:spMkLst>
        </pc:spChg>
        <pc:spChg chg="mod">
          <ac:chgData name="Katy Hurst" userId="1992ac4f-da93-4dad-803b-77fd37ae7bbc" providerId="ADAL" clId="{8141F9CC-4478-4566-A54E-944E0009299C}" dt="2024-08-21T09:49:47.462" v="112" actId="20577"/>
          <ac:spMkLst>
            <pc:docMk/>
            <pc:sldMk cId="3793121736" sldId="257"/>
            <ac:spMk id="48" creationId="{1214D2C1-F18E-447E-A845-F78AEA9675D9}"/>
          </ac:spMkLst>
        </pc:spChg>
      </pc:sldChg>
    </pc:docChg>
  </pc:docChgLst>
  <pc:docChgLst>
    <pc:chgData name="Cara Shore" userId="S::cshore@wickhambrookschool.co.uk::e9ed14a3-eb52-4785-9726-fb04b572c7b3" providerId="AD" clId="Web-{3A55D011-E7BC-4DDE-F8C1-E78091AF9D44}"/>
    <pc:docChg chg="modSld">
      <pc:chgData name="Cara Shore" userId="S::cshore@wickhambrookschool.co.uk::e9ed14a3-eb52-4785-9726-fb04b572c7b3" providerId="AD" clId="Web-{3A55D011-E7BC-4DDE-F8C1-E78091AF9D44}" dt="2024-09-06T07:29:44.955" v="9" actId="1076"/>
      <pc:docMkLst>
        <pc:docMk/>
      </pc:docMkLst>
      <pc:sldChg chg="addSp delSp modSp">
        <pc:chgData name="Cara Shore" userId="S::cshore@wickhambrookschool.co.uk::e9ed14a3-eb52-4785-9726-fb04b572c7b3" providerId="AD" clId="Web-{3A55D011-E7BC-4DDE-F8C1-E78091AF9D44}" dt="2024-09-06T07:29:44.955" v="9" actId="1076"/>
        <pc:sldMkLst>
          <pc:docMk/>
          <pc:sldMk cId="3793121736" sldId="257"/>
        </pc:sldMkLst>
        <pc:spChg chg="del mod">
          <ac:chgData name="Cara Shore" userId="S::cshore@wickhambrookschool.co.uk::e9ed14a3-eb52-4785-9726-fb04b572c7b3" providerId="AD" clId="Web-{3A55D011-E7BC-4DDE-F8C1-E78091AF9D44}" dt="2024-09-06T07:28:56.141" v="2"/>
          <ac:spMkLst>
            <pc:docMk/>
            <pc:sldMk cId="3793121736" sldId="257"/>
            <ac:spMk id="5" creationId="{FA91DCEF-B497-4B3B-B301-A475BA664AB5}"/>
          </ac:spMkLst>
        </pc:spChg>
        <pc:picChg chg="add mod modCrop">
          <ac:chgData name="Cara Shore" userId="S::cshore@wickhambrookschool.co.uk::e9ed14a3-eb52-4785-9726-fb04b572c7b3" providerId="AD" clId="Web-{3A55D011-E7BC-4DDE-F8C1-E78091AF9D44}" dt="2024-09-06T07:29:44.955" v="9" actId="1076"/>
          <ac:picMkLst>
            <pc:docMk/>
            <pc:sldMk cId="3793121736" sldId="257"/>
            <ac:picMk id="3" creationId="{2A8DF6D3-A742-EFC1-CE5F-FB436D58DFCF}"/>
          </ac:picMkLst>
        </pc:picChg>
        <pc:picChg chg="del">
          <ac:chgData name="Cara Shore" userId="S::cshore@wickhambrookschool.co.uk::e9ed14a3-eb52-4785-9726-fb04b572c7b3" providerId="AD" clId="Web-{3A55D011-E7BC-4DDE-F8C1-E78091AF9D44}" dt="2024-09-06T07:28:56.969" v="3"/>
          <ac:picMkLst>
            <pc:docMk/>
            <pc:sldMk cId="3793121736" sldId="257"/>
            <ac:picMk id="7" creationId="{58EB58D9-6632-409C-BB26-6A7F366D1CAB}"/>
          </ac:picMkLst>
        </pc:picChg>
      </pc:sldChg>
    </pc:docChg>
  </pc:docChgLst>
  <pc:docChgLst>
    <pc:chgData name="Katy Hurst" userId="1992ac4f-da93-4dad-803b-77fd37ae7bbc" providerId="ADAL" clId="{9BC084E2-1DF6-4387-B9D1-C9D5A6CEFBF3}"/>
    <pc:docChg chg="undo redo custSel modSld">
      <pc:chgData name="Katy Hurst" userId="1992ac4f-da93-4dad-803b-77fd37ae7bbc" providerId="ADAL" clId="{9BC084E2-1DF6-4387-B9D1-C9D5A6CEFBF3}" dt="2024-08-20T12:01:52.575" v="3310" actId="20577"/>
      <pc:docMkLst>
        <pc:docMk/>
      </pc:docMkLst>
      <pc:sldChg chg="addSp delSp modSp">
        <pc:chgData name="Katy Hurst" userId="1992ac4f-da93-4dad-803b-77fd37ae7bbc" providerId="ADAL" clId="{9BC084E2-1DF6-4387-B9D1-C9D5A6CEFBF3}" dt="2024-08-20T12:01:52.575" v="3310" actId="20577"/>
        <pc:sldMkLst>
          <pc:docMk/>
          <pc:sldMk cId="2385096487" sldId="256"/>
        </pc:sldMkLst>
        <pc:spChg chg="mod">
          <ac:chgData name="Katy Hurst" userId="1992ac4f-da93-4dad-803b-77fd37ae7bbc" providerId="ADAL" clId="{9BC084E2-1DF6-4387-B9D1-C9D5A6CEFBF3}" dt="2024-08-20T11:24:41.973" v="1421" actId="14100"/>
          <ac:spMkLst>
            <pc:docMk/>
            <pc:sldMk cId="2385096487" sldId="256"/>
            <ac:spMk id="10" creationId="{69847F63-BB18-4F79-991D-AD8C1423014F}"/>
          </ac:spMkLst>
        </pc:spChg>
        <pc:spChg chg="mod">
          <ac:chgData name="Katy Hurst" userId="1992ac4f-da93-4dad-803b-77fd37ae7bbc" providerId="ADAL" clId="{9BC084E2-1DF6-4387-B9D1-C9D5A6CEFBF3}" dt="2024-08-20T11:25:05.282" v="1432" actId="1036"/>
          <ac:spMkLst>
            <pc:docMk/>
            <pc:sldMk cId="2385096487" sldId="256"/>
            <ac:spMk id="13" creationId="{1B683C2F-D78A-4546-B0AC-2182AE23D104}"/>
          </ac:spMkLst>
        </pc:spChg>
        <pc:spChg chg="mod">
          <ac:chgData name="Katy Hurst" userId="1992ac4f-da93-4dad-803b-77fd37ae7bbc" providerId="ADAL" clId="{9BC084E2-1DF6-4387-B9D1-C9D5A6CEFBF3}" dt="2024-08-20T11:29:40.417" v="1740" actId="20577"/>
          <ac:spMkLst>
            <pc:docMk/>
            <pc:sldMk cId="2385096487" sldId="256"/>
            <ac:spMk id="14" creationId="{C1F2EC36-4FDC-41D7-B3DE-9F90269B05BF}"/>
          </ac:spMkLst>
        </pc:spChg>
        <pc:spChg chg="mod">
          <ac:chgData name="Katy Hurst" userId="1992ac4f-da93-4dad-803b-77fd37ae7bbc" providerId="ADAL" clId="{9BC084E2-1DF6-4387-B9D1-C9D5A6CEFBF3}" dt="2024-08-20T10:57:56.708" v="467" actId="207"/>
          <ac:spMkLst>
            <pc:docMk/>
            <pc:sldMk cId="2385096487" sldId="256"/>
            <ac:spMk id="20" creationId="{B64201DD-660B-4AA8-8CC5-39BB1107AE41}"/>
          </ac:spMkLst>
        </pc:spChg>
        <pc:spChg chg="mod">
          <ac:chgData name="Katy Hurst" userId="1992ac4f-da93-4dad-803b-77fd37ae7bbc" providerId="ADAL" clId="{9BC084E2-1DF6-4387-B9D1-C9D5A6CEFBF3}" dt="2024-08-20T10:57:37.832" v="466" actId="20577"/>
          <ac:spMkLst>
            <pc:docMk/>
            <pc:sldMk cId="2385096487" sldId="256"/>
            <ac:spMk id="21" creationId="{EFEB1468-013F-4F75-A1A1-6DEE42E91848}"/>
          </ac:spMkLst>
        </pc:spChg>
        <pc:spChg chg="mod">
          <ac:chgData name="Katy Hurst" userId="1992ac4f-da93-4dad-803b-77fd37ae7bbc" providerId="ADAL" clId="{9BC084E2-1DF6-4387-B9D1-C9D5A6CEFBF3}" dt="2024-08-20T11:49:09.245" v="2937" actId="20577"/>
          <ac:spMkLst>
            <pc:docMk/>
            <pc:sldMk cId="2385096487" sldId="256"/>
            <ac:spMk id="24" creationId="{3FA2BF97-3ADA-4FFD-AAF3-E938758CB3D7}"/>
          </ac:spMkLst>
        </pc:spChg>
        <pc:spChg chg="mod">
          <ac:chgData name="Katy Hurst" userId="1992ac4f-da93-4dad-803b-77fd37ae7bbc" providerId="ADAL" clId="{9BC084E2-1DF6-4387-B9D1-C9D5A6CEFBF3}" dt="2024-08-20T10:58:07.668" v="468" actId="207"/>
          <ac:spMkLst>
            <pc:docMk/>
            <pc:sldMk cId="2385096487" sldId="256"/>
            <ac:spMk id="25" creationId="{3CB9D915-0DBA-4D1D-B843-B5CE9D39ACE7}"/>
          </ac:spMkLst>
        </pc:spChg>
        <pc:spChg chg="mod">
          <ac:chgData name="Katy Hurst" userId="1992ac4f-da93-4dad-803b-77fd37ae7bbc" providerId="ADAL" clId="{9BC084E2-1DF6-4387-B9D1-C9D5A6CEFBF3}" dt="2024-08-20T11:24:19.102" v="1419" actId="14100"/>
          <ac:spMkLst>
            <pc:docMk/>
            <pc:sldMk cId="2385096487" sldId="256"/>
            <ac:spMk id="26" creationId="{370C565E-22A3-47CF-84A3-BF8C1A8FE7AC}"/>
          </ac:spMkLst>
        </pc:spChg>
        <pc:spChg chg="mod">
          <ac:chgData name="Katy Hurst" userId="1992ac4f-da93-4dad-803b-77fd37ae7bbc" providerId="ADAL" clId="{9BC084E2-1DF6-4387-B9D1-C9D5A6CEFBF3}" dt="2024-08-20T12:01:52.575" v="3310" actId="20577"/>
          <ac:spMkLst>
            <pc:docMk/>
            <pc:sldMk cId="2385096487" sldId="256"/>
            <ac:spMk id="29" creationId="{3C9EFED4-E577-4D2F-A7F5-B2BF00854A3B}"/>
          </ac:spMkLst>
        </pc:spChg>
        <pc:spChg chg="mod">
          <ac:chgData name="Katy Hurst" userId="1992ac4f-da93-4dad-803b-77fd37ae7bbc" providerId="ADAL" clId="{9BC084E2-1DF6-4387-B9D1-C9D5A6CEFBF3}" dt="2024-08-20T12:00:57.806" v="3256"/>
          <ac:spMkLst>
            <pc:docMk/>
            <pc:sldMk cId="2385096487" sldId="256"/>
            <ac:spMk id="37" creationId="{A68C0245-BF11-451D-B70F-42460974FA7B}"/>
          </ac:spMkLst>
        </pc:spChg>
        <pc:spChg chg="add mod">
          <ac:chgData name="Katy Hurst" userId="1992ac4f-da93-4dad-803b-77fd37ae7bbc" providerId="ADAL" clId="{9BC084E2-1DF6-4387-B9D1-C9D5A6CEFBF3}" dt="2024-08-20T11:14:58.796" v="898" actId="313"/>
          <ac:spMkLst>
            <pc:docMk/>
            <pc:sldMk cId="2385096487" sldId="256"/>
            <ac:spMk id="40" creationId="{B9401CA9-3103-4D67-9FF6-15D85748435F}"/>
          </ac:spMkLst>
        </pc:spChg>
        <pc:grpChg chg="mod">
          <ac:chgData name="Katy Hurst" userId="1992ac4f-da93-4dad-803b-77fd37ae7bbc" providerId="ADAL" clId="{9BC084E2-1DF6-4387-B9D1-C9D5A6CEFBF3}" dt="2024-08-20T11:28:45.361" v="1691" actId="14100"/>
          <ac:grpSpMkLst>
            <pc:docMk/>
            <pc:sldMk cId="2385096487" sldId="256"/>
            <ac:grpSpMk id="17" creationId="{2B23C578-36C7-47F4-B99F-7C0BCA42B15E}"/>
          </ac:grpSpMkLst>
        </pc:grpChg>
        <pc:grpChg chg="del mod">
          <ac:chgData name="Katy Hurst" userId="1992ac4f-da93-4dad-803b-77fd37ae7bbc" providerId="ADAL" clId="{9BC084E2-1DF6-4387-B9D1-C9D5A6CEFBF3}" dt="2024-08-20T11:23:54.430" v="1412" actId="478"/>
          <ac:grpSpMkLst>
            <pc:docMk/>
            <pc:sldMk cId="2385096487" sldId="256"/>
            <ac:grpSpMk id="19" creationId="{B4D9561D-7639-49FC-8E1C-ED0FD9C3D1DF}"/>
          </ac:grpSpMkLst>
        </pc:grpChg>
        <pc:grpChg chg="mod">
          <ac:chgData name="Katy Hurst" userId="1992ac4f-da93-4dad-803b-77fd37ae7bbc" providerId="ADAL" clId="{9BC084E2-1DF6-4387-B9D1-C9D5A6CEFBF3}" dt="2024-08-20T11:38:51.831" v="2217"/>
          <ac:grpSpMkLst>
            <pc:docMk/>
            <pc:sldMk cId="2385096487" sldId="256"/>
            <ac:grpSpMk id="22" creationId="{2FB91760-0E85-4C2B-B469-0EFEED781362}"/>
          </ac:grpSpMkLst>
        </pc:grpChg>
        <pc:grpChg chg="mod">
          <ac:chgData name="Katy Hurst" userId="1992ac4f-da93-4dad-803b-77fd37ae7bbc" providerId="ADAL" clId="{9BC084E2-1DF6-4387-B9D1-C9D5A6CEFBF3}" dt="2024-08-20T12:00:57.806" v="3256"/>
          <ac:grpSpMkLst>
            <pc:docMk/>
            <pc:sldMk cId="2385096487" sldId="256"/>
            <ac:grpSpMk id="35" creationId="{7C905CD9-C97A-47C9-B035-8B78347BEF0B}"/>
          </ac:grpSpMkLst>
        </pc:grpChg>
      </pc:sldChg>
      <pc:sldChg chg="addSp delSp modSp">
        <pc:chgData name="Katy Hurst" userId="1992ac4f-da93-4dad-803b-77fd37ae7bbc" providerId="ADAL" clId="{9BC084E2-1DF6-4387-B9D1-C9D5A6CEFBF3}" dt="2024-08-20T11:48:29.914" v="2906" actId="20577"/>
        <pc:sldMkLst>
          <pc:docMk/>
          <pc:sldMk cId="3793121736" sldId="257"/>
        </pc:sldMkLst>
        <pc:spChg chg="mod">
          <ac:chgData name="Katy Hurst" userId="1992ac4f-da93-4dad-803b-77fd37ae7bbc" providerId="ADAL" clId="{9BC084E2-1DF6-4387-B9D1-C9D5A6CEFBF3}" dt="2024-08-20T11:02:03.909" v="493" actId="1076"/>
          <ac:spMkLst>
            <pc:docMk/>
            <pc:sldMk cId="3793121736" sldId="257"/>
            <ac:spMk id="4" creationId="{299CC097-804B-444D-841C-A616923CC184}"/>
          </ac:spMkLst>
        </pc:spChg>
        <pc:spChg chg="add mod">
          <ac:chgData name="Katy Hurst" userId="1992ac4f-da93-4dad-803b-77fd37ae7bbc" providerId="ADAL" clId="{9BC084E2-1DF6-4387-B9D1-C9D5A6CEFBF3}" dt="2024-08-20T10:53:48.281" v="227"/>
          <ac:spMkLst>
            <pc:docMk/>
            <pc:sldMk cId="3793121736" sldId="257"/>
            <ac:spMk id="5" creationId="{FA91DCEF-B497-4B3B-B301-A475BA664AB5}"/>
          </ac:spMkLst>
        </pc:spChg>
        <pc:spChg chg="add del">
          <ac:chgData name="Katy Hurst" userId="1992ac4f-da93-4dad-803b-77fd37ae7bbc" providerId="ADAL" clId="{9BC084E2-1DF6-4387-B9D1-C9D5A6CEFBF3}" dt="2024-08-20T10:53:51.227" v="229"/>
          <ac:spMkLst>
            <pc:docMk/>
            <pc:sldMk cId="3793121736" sldId="257"/>
            <ac:spMk id="6" creationId="{F5D46183-780A-47D3-A7CF-3C9C4980B6D8}"/>
          </ac:spMkLst>
        </pc:spChg>
        <pc:spChg chg="mod">
          <ac:chgData name="Katy Hurst" userId="1992ac4f-da93-4dad-803b-77fd37ae7bbc" providerId="ADAL" clId="{9BC084E2-1DF6-4387-B9D1-C9D5A6CEFBF3}" dt="2024-08-20T11:02:25.254" v="507" actId="20577"/>
          <ac:spMkLst>
            <pc:docMk/>
            <pc:sldMk cId="3793121736" sldId="257"/>
            <ac:spMk id="8" creationId="{677340F7-7347-4F15-9D91-0556034F71B9}"/>
          </ac:spMkLst>
        </pc:spChg>
        <pc:spChg chg="mod">
          <ac:chgData name="Katy Hurst" userId="1992ac4f-da93-4dad-803b-77fd37ae7bbc" providerId="ADAL" clId="{9BC084E2-1DF6-4387-B9D1-C9D5A6CEFBF3}" dt="2024-08-20T10:48:32.997" v="12" actId="207"/>
          <ac:spMkLst>
            <pc:docMk/>
            <pc:sldMk cId="3793121736" sldId="257"/>
            <ac:spMk id="9" creationId="{9CB854D8-A153-42C5-AEC2-89B808B5AFB6}"/>
          </ac:spMkLst>
        </pc:spChg>
        <pc:spChg chg="mod">
          <ac:chgData name="Katy Hurst" userId="1992ac4f-da93-4dad-803b-77fd37ae7bbc" providerId="ADAL" clId="{9BC084E2-1DF6-4387-B9D1-C9D5A6CEFBF3}" dt="2024-08-20T10:50:12.372" v="57" actId="207"/>
          <ac:spMkLst>
            <pc:docMk/>
            <pc:sldMk cId="3793121736" sldId="257"/>
            <ac:spMk id="10" creationId="{69847F63-BB18-4F79-991D-AD8C1423014F}"/>
          </ac:spMkLst>
        </pc:spChg>
        <pc:spChg chg="mod">
          <ac:chgData name="Katy Hurst" userId="1992ac4f-da93-4dad-803b-77fd37ae7bbc" providerId="ADAL" clId="{9BC084E2-1DF6-4387-B9D1-C9D5A6CEFBF3}" dt="2024-08-20T10:49:21.010" v="56" actId="20577"/>
          <ac:spMkLst>
            <pc:docMk/>
            <pc:sldMk cId="3793121736" sldId="257"/>
            <ac:spMk id="14" creationId="{C1F2EC36-4FDC-41D7-B3DE-9F90269B05BF}"/>
          </ac:spMkLst>
        </pc:spChg>
        <pc:spChg chg="mod">
          <ac:chgData name="Katy Hurst" userId="1992ac4f-da93-4dad-803b-77fd37ae7bbc" providerId="ADAL" clId="{9BC084E2-1DF6-4387-B9D1-C9D5A6CEFBF3}" dt="2024-08-20T11:48:29.914" v="2906" actId="20577"/>
          <ac:spMkLst>
            <pc:docMk/>
            <pc:sldMk cId="3793121736" sldId="257"/>
            <ac:spMk id="20" creationId="{3F4F267C-57DF-4598-8E4C-23A4DC7F8610}"/>
          </ac:spMkLst>
        </pc:spChg>
        <pc:spChg chg="mod">
          <ac:chgData name="Katy Hurst" userId="1992ac4f-da93-4dad-803b-77fd37ae7bbc" providerId="ADAL" clId="{9BC084E2-1DF6-4387-B9D1-C9D5A6CEFBF3}" dt="2024-08-20T11:35:51.884" v="2104" actId="207"/>
          <ac:spMkLst>
            <pc:docMk/>
            <pc:sldMk cId="3793121736" sldId="257"/>
            <ac:spMk id="29" creationId="{BF50663A-4056-4C4F-AD4E-93C73B3BE567}"/>
          </ac:spMkLst>
        </pc:spChg>
        <pc:spChg chg="mod">
          <ac:chgData name="Katy Hurst" userId="1992ac4f-da93-4dad-803b-77fd37ae7bbc" providerId="ADAL" clId="{9BC084E2-1DF6-4387-B9D1-C9D5A6CEFBF3}" dt="2024-08-20T11:35:31.129" v="2102" actId="1076"/>
          <ac:spMkLst>
            <pc:docMk/>
            <pc:sldMk cId="3793121736" sldId="257"/>
            <ac:spMk id="30" creationId="{14DEE0BC-B7F8-4F64-B4FD-6D59149D2291}"/>
          </ac:spMkLst>
        </pc:spChg>
        <pc:spChg chg="add del">
          <ac:chgData name="Katy Hurst" userId="1992ac4f-da93-4dad-803b-77fd37ae7bbc" providerId="ADAL" clId="{9BC084E2-1DF6-4387-B9D1-C9D5A6CEFBF3}" dt="2024-08-20T11:01:34.792" v="483"/>
          <ac:spMkLst>
            <pc:docMk/>
            <pc:sldMk cId="3793121736" sldId="257"/>
            <ac:spMk id="31" creationId="{17BC45C1-6AD6-4CFE-A8BB-90247821DA91}"/>
          </ac:spMkLst>
        </pc:spChg>
        <pc:spChg chg="add mod">
          <ac:chgData name="Katy Hurst" userId="1992ac4f-da93-4dad-803b-77fd37ae7bbc" providerId="ADAL" clId="{9BC084E2-1DF6-4387-B9D1-C9D5A6CEFBF3}" dt="2024-08-20T10:54:06.247" v="266" actId="20577"/>
          <ac:spMkLst>
            <pc:docMk/>
            <pc:sldMk cId="3793121736" sldId="257"/>
            <ac:spMk id="35" creationId="{19410DFA-B43A-4406-A1A2-A5A22511E9E2}"/>
          </ac:spMkLst>
        </pc:spChg>
        <pc:spChg chg="mod">
          <ac:chgData name="Katy Hurst" userId="1992ac4f-da93-4dad-803b-77fd37ae7bbc" providerId="ADAL" clId="{9BC084E2-1DF6-4387-B9D1-C9D5A6CEFBF3}" dt="2024-08-20T10:54:23.232" v="267" actId="207"/>
          <ac:spMkLst>
            <pc:docMk/>
            <pc:sldMk cId="3793121736" sldId="257"/>
            <ac:spMk id="43" creationId="{AF9C3EED-4576-40E0-AF70-07565F78C8FE}"/>
          </ac:spMkLst>
        </pc:spChg>
        <pc:spChg chg="mod">
          <ac:chgData name="Katy Hurst" userId="1992ac4f-da93-4dad-803b-77fd37ae7bbc" providerId="ADAL" clId="{9BC084E2-1DF6-4387-B9D1-C9D5A6CEFBF3}" dt="2024-08-20T11:12:42.233" v="848" actId="1076"/>
          <ac:spMkLst>
            <pc:docMk/>
            <pc:sldMk cId="3793121736" sldId="257"/>
            <ac:spMk id="46" creationId="{7D67CB96-383C-4068-A243-01735A07BF66}"/>
          </ac:spMkLst>
        </pc:spChg>
        <pc:spChg chg="mod">
          <ac:chgData name="Katy Hurst" userId="1992ac4f-da93-4dad-803b-77fd37ae7bbc" providerId="ADAL" clId="{9BC084E2-1DF6-4387-B9D1-C9D5A6CEFBF3}" dt="2024-08-20T11:48:20.040" v="2903" actId="255"/>
          <ac:spMkLst>
            <pc:docMk/>
            <pc:sldMk cId="3793121736" sldId="257"/>
            <ac:spMk id="48" creationId="{1214D2C1-F18E-447E-A845-F78AEA9675D9}"/>
          </ac:spMkLst>
        </pc:spChg>
        <pc:spChg chg="mod">
          <ac:chgData name="Katy Hurst" userId="1992ac4f-da93-4dad-803b-77fd37ae7bbc" providerId="ADAL" clId="{9BC084E2-1DF6-4387-B9D1-C9D5A6CEFBF3}" dt="2024-08-20T11:38:20.220" v="2216" actId="113"/>
          <ac:spMkLst>
            <pc:docMk/>
            <pc:sldMk cId="3793121736" sldId="257"/>
            <ac:spMk id="51" creationId="{A7DFC8EA-3449-4641-B911-FBDBFCA63478}"/>
          </ac:spMkLst>
        </pc:spChg>
        <pc:grpChg chg="mod">
          <ac:chgData name="Katy Hurst" userId="1992ac4f-da93-4dad-803b-77fd37ae7bbc" providerId="ADAL" clId="{9BC084E2-1DF6-4387-B9D1-C9D5A6CEFBF3}" dt="2024-08-20T11:09:31.859" v="575" actId="20578"/>
          <ac:grpSpMkLst>
            <pc:docMk/>
            <pc:sldMk cId="3793121736" sldId="257"/>
            <ac:grpSpMk id="24" creationId="{66682212-350E-42AB-A517-A1C55C141A09}"/>
          </ac:grpSpMkLst>
        </pc:grpChg>
        <pc:grpChg chg="mod">
          <ac:chgData name="Katy Hurst" userId="1992ac4f-da93-4dad-803b-77fd37ae7bbc" providerId="ADAL" clId="{9BC084E2-1DF6-4387-B9D1-C9D5A6CEFBF3}" dt="2024-08-20T11:06:21.464" v="519"/>
          <ac:grpSpMkLst>
            <pc:docMk/>
            <pc:sldMk cId="3793121736" sldId="257"/>
            <ac:grpSpMk id="26" creationId="{C39CFCD4-2D06-4104-906C-D9AA0CFC6C0E}"/>
          </ac:grpSpMkLst>
        </pc:grpChg>
        <pc:grpChg chg="mod">
          <ac:chgData name="Katy Hurst" userId="1992ac4f-da93-4dad-803b-77fd37ae7bbc" providerId="ADAL" clId="{9BC084E2-1DF6-4387-B9D1-C9D5A6CEFBF3}" dt="2024-08-20T11:33:16.973" v="1803"/>
          <ac:grpSpMkLst>
            <pc:docMk/>
            <pc:sldMk cId="3793121736" sldId="257"/>
            <ac:grpSpMk id="28" creationId="{ACFD027B-9576-43D7-8193-40A002E17801}"/>
          </ac:grpSpMkLst>
        </pc:grpChg>
        <pc:picChg chg="add del mod">
          <ac:chgData name="Katy Hurst" userId="1992ac4f-da93-4dad-803b-77fd37ae7bbc" providerId="ADAL" clId="{9BC084E2-1DF6-4387-B9D1-C9D5A6CEFBF3}" dt="2024-08-20T10:59:33.778" v="478" actId="478"/>
          <ac:picMkLst>
            <pc:docMk/>
            <pc:sldMk cId="3793121736" sldId="257"/>
            <ac:picMk id="22" creationId="{C17866AC-0A6E-4E7F-BBB2-04F667BFA113}"/>
          </ac:picMkLst>
        </pc:picChg>
        <pc:picChg chg="del">
          <ac:chgData name="Katy Hurst" userId="1992ac4f-da93-4dad-803b-77fd37ae7bbc" providerId="ADAL" clId="{9BC084E2-1DF6-4387-B9D1-C9D5A6CEFBF3}" dt="2024-08-20T10:44:52.088" v="0" actId="478"/>
          <ac:picMkLst>
            <pc:docMk/>
            <pc:sldMk cId="3793121736" sldId="257"/>
            <ac:picMk id="23" creationId="{A386A52B-6FBC-41B5-889B-7DF50AA74617}"/>
          </ac:picMkLst>
        </pc:picChg>
        <pc:picChg chg="add del mod">
          <ac:chgData name="Katy Hurst" userId="1992ac4f-da93-4dad-803b-77fd37ae7bbc" providerId="ADAL" clId="{9BC084E2-1DF6-4387-B9D1-C9D5A6CEFBF3}" dt="2024-08-20T11:01:32.674" v="481" actId="478"/>
          <ac:picMkLst>
            <pc:docMk/>
            <pc:sldMk cId="3793121736" sldId="257"/>
            <ac:picMk id="27" creationId="{99EFF3C8-3176-4400-AA2B-2CB1D6908D27}"/>
          </ac:picMkLst>
        </pc:picChg>
        <pc:picChg chg="add mod">
          <ac:chgData name="Katy Hurst" userId="1992ac4f-da93-4dad-803b-77fd37ae7bbc" providerId="ADAL" clId="{9BC084E2-1DF6-4387-B9D1-C9D5A6CEFBF3}" dt="2024-08-20T11:02:20.494" v="500" actId="688"/>
          <ac:picMkLst>
            <pc:docMk/>
            <pc:sldMk cId="3793121736" sldId="257"/>
            <ac:picMk id="1028" creationId="{BF1C7BD6-CE4D-44CA-9508-84011C8CCF0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05C8-7190-43B3-A6D3-1E714A6A339F}"/>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0407F049-5566-4976-9EBF-3A79C8BD83C9}"/>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4CD99C-A53F-4E17-8B59-C8305B5FE700}"/>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5" name="Footer Placeholder 4">
            <a:extLst>
              <a:ext uri="{FF2B5EF4-FFF2-40B4-BE49-F238E27FC236}">
                <a16:creationId xmlns:a16="http://schemas.microsoft.com/office/drawing/2014/main" id="{FE637651-6E06-41B3-91CF-4FE9FC9A6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F5DB42-8263-47C4-9992-0E75EAE72A71}"/>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737244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D1B1-C4CF-4B83-BBD4-A98247093F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8B30C8-85EF-4D0F-A81B-54A35E526D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022707-23CB-46BD-94EF-4901CFFF0EE2}"/>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5" name="Footer Placeholder 4">
            <a:extLst>
              <a:ext uri="{FF2B5EF4-FFF2-40B4-BE49-F238E27FC236}">
                <a16:creationId xmlns:a16="http://schemas.microsoft.com/office/drawing/2014/main" id="{9EB2332D-45E9-410D-A60E-FAA20F341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AB87C1-7218-45B5-900E-F49DADBEC018}"/>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29397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7BACBF-948F-4CB7-9989-B900CFFAC2D7}"/>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9FDC54-27FB-4E5F-A5E7-A10E5A50F91A}"/>
              </a:ext>
            </a:extLst>
          </p:cNvPr>
          <p:cNvSpPr>
            <a:spLocks noGrp="1"/>
          </p:cNvSpPr>
          <p:nvPr>
            <p:ph type="body" orient="vert" idx="1"/>
          </p:nvPr>
        </p:nvSpPr>
        <p:spPr>
          <a:xfrm>
            <a:off x="471487"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4AFA0F-A8B9-41D9-9AEB-AB838FC43E49}"/>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5" name="Footer Placeholder 4">
            <a:extLst>
              <a:ext uri="{FF2B5EF4-FFF2-40B4-BE49-F238E27FC236}">
                <a16:creationId xmlns:a16="http://schemas.microsoft.com/office/drawing/2014/main" id="{89AF3098-90B1-400B-AF43-E612C2B897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4E446-A622-4E15-9156-97540F52830D}"/>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400096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BFF74-6EC7-4DC7-9364-09876254E9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B4A1FC-463D-4063-97BB-A0A0E93678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C7DFD8-2105-483B-AB00-08BA6C81903F}"/>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5" name="Footer Placeholder 4">
            <a:extLst>
              <a:ext uri="{FF2B5EF4-FFF2-40B4-BE49-F238E27FC236}">
                <a16:creationId xmlns:a16="http://schemas.microsoft.com/office/drawing/2014/main" id="{1AED95E3-876A-4114-956B-F15A5B0339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C7B0F0-F269-40E4-83DF-4D7F27F5E18E}"/>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167805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2436-5A15-4071-BE8C-5C3F7564E750}"/>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155D99-5F8E-4289-9420-4760691E1407}"/>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42A439-F786-49AA-B953-B2E9B1B4D927}"/>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5" name="Footer Placeholder 4">
            <a:extLst>
              <a:ext uri="{FF2B5EF4-FFF2-40B4-BE49-F238E27FC236}">
                <a16:creationId xmlns:a16="http://schemas.microsoft.com/office/drawing/2014/main" id="{431581DA-DF4E-4A50-BE66-FFC6DF5988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848EBB-D48D-4135-940B-0848E86CB06A}"/>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19243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5A61-6680-455D-A22C-3786154F7A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C81B4D-E809-4FCF-8D9A-B19FEC508255}"/>
              </a:ext>
            </a:extLst>
          </p:cNvPr>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E97895-16DB-45BE-A9DE-CBDA47EC2370}"/>
              </a:ext>
            </a:extLst>
          </p:cNvPr>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FA9340-5AC9-4068-B7F3-97A77C0002FF}"/>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6" name="Footer Placeholder 5">
            <a:extLst>
              <a:ext uri="{FF2B5EF4-FFF2-40B4-BE49-F238E27FC236}">
                <a16:creationId xmlns:a16="http://schemas.microsoft.com/office/drawing/2014/main" id="{39939937-0190-469B-99F0-C37655F5F1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A12D37-8969-427B-8E87-65D063CA86A5}"/>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83208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7342-3359-4D1C-BC6E-C7E3961C392D}"/>
              </a:ext>
            </a:extLst>
          </p:cNvPr>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60579B-88CC-42EF-BF3D-CEE576C5BC55}"/>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a:extLst>
              <a:ext uri="{FF2B5EF4-FFF2-40B4-BE49-F238E27FC236}">
                <a16:creationId xmlns:a16="http://schemas.microsoft.com/office/drawing/2014/main" id="{015DB379-8028-4677-969E-8D04D6E1CFAE}"/>
              </a:ext>
            </a:extLst>
          </p:cNvPr>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F4D5F4-FED0-4A7D-8F21-AA53FEAC55B4}"/>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a:extLst>
              <a:ext uri="{FF2B5EF4-FFF2-40B4-BE49-F238E27FC236}">
                <a16:creationId xmlns:a16="http://schemas.microsoft.com/office/drawing/2014/main" id="{22C0700A-F5E8-494F-8902-99EE9BCD84AB}"/>
              </a:ext>
            </a:extLst>
          </p:cNvPr>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27F7F2-871F-4318-99BE-CF33DA7ECD24}"/>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8" name="Footer Placeholder 7">
            <a:extLst>
              <a:ext uri="{FF2B5EF4-FFF2-40B4-BE49-F238E27FC236}">
                <a16:creationId xmlns:a16="http://schemas.microsoft.com/office/drawing/2014/main" id="{A5D9A3BE-32FF-49BB-8C60-639ADBEA4C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2510AD-B9AB-4FB9-8F88-80A4AA384165}"/>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357941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E5C5-B214-4777-B17A-000AA0F224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4EC4A7-23A6-4A11-877B-A0C7BEAC5325}"/>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4" name="Footer Placeholder 3">
            <a:extLst>
              <a:ext uri="{FF2B5EF4-FFF2-40B4-BE49-F238E27FC236}">
                <a16:creationId xmlns:a16="http://schemas.microsoft.com/office/drawing/2014/main" id="{9755DE64-C963-45B7-B16E-99109116C7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73D720-F9FD-49D0-B5E8-82F079BACF5B}"/>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153558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66A0D-871E-4D2D-A5C4-CD5DF190B015}"/>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3" name="Footer Placeholder 2">
            <a:extLst>
              <a:ext uri="{FF2B5EF4-FFF2-40B4-BE49-F238E27FC236}">
                <a16:creationId xmlns:a16="http://schemas.microsoft.com/office/drawing/2014/main" id="{F16A9816-D6BC-4F25-A816-64D9AC3F17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F65996-B7EB-48AD-8AED-56E756943C14}"/>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393235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EF501-AFE6-4204-BBAA-BAFF9AC544B2}"/>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88F3DE-3C97-452A-A2EB-F9AFE7278AC7}"/>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573EAE-2C2C-4372-A258-67D2BD27471E}"/>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A69D46DB-3918-4A1F-BAE5-D7158A2ED6BA}"/>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6" name="Footer Placeholder 5">
            <a:extLst>
              <a:ext uri="{FF2B5EF4-FFF2-40B4-BE49-F238E27FC236}">
                <a16:creationId xmlns:a16="http://schemas.microsoft.com/office/drawing/2014/main" id="{DBDB54BC-C05E-4036-9201-77DE891B40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52E13D-DB50-4A04-8A94-00F2167D3F48}"/>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1403742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09079-33FE-40F3-BD91-67850F022C3C}"/>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D68276-6867-4BAD-8298-6498A97D792A}"/>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F56108CF-6CC7-4002-882B-DB7B9ADFEF06}"/>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AE7FBEE7-B6C9-41A1-8575-3A5BE95B2734}"/>
              </a:ext>
            </a:extLst>
          </p:cNvPr>
          <p:cNvSpPr>
            <a:spLocks noGrp="1"/>
          </p:cNvSpPr>
          <p:nvPr>
            <p:ph type="dt" sz="half" idx="10"/>
          </p:nvPr>
        </p:nvSpPr>
        <p:spPr/>
        <p:txBody>
          <a:bodyPr/>
          <a:lstStyle/>
          <a:p>
            <a:fld id="{F63F56A9-B81C-4DA6-AB46-192B2087632F}" type="datetimeFigureOut">
              <a:rPr lang="en-GB" smtClean="0"/>
              <a:t>06/09/2024</a:t>
            </a:fld>
            <a:endParaRPr lang="en-GB"/>
          </a:p>
        </p:txBody>
      </p:sp>
      <p:sp>
        <p:nvSpPr>
          <p:cNvPr id="6" name="Footer Placeholder 5">
            <a:extLst>
              <a:ext uri="{FF2B5EF4-FFF2-40B4-BE49-F238E27FC236}">
                <a16:creationId xmlns:a16="http://schemas.microsoft.com/office/drawing/2014/main" id="{6BA3AEE3-FA9B-4CA9-9801-7F068D89C4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C21842-45EF-4CDB-829A-BC623C3EC703}"/>
              </a:ext>
            </a:extLst>
          </p:cNvPr>
          <p:cNvSpPr>
            <a:spLocks noGrp="1"/>
          </p:cNvSpPr>
          <p:nvPr>
            <p:ph type="sldNum" sz="quarter" idx="12"/>
          </p:nvPr>
        </p:nvSpPr>
        <p:spPr/>
        <p:txBody>
          <a:bodyPr/>
          <a:lstStyle/>
          <a:p>
            <a:fld id="{4DC6B557-CF9D-480F-8297-6338E2732D27}" type="slidenum">
              <a:rPr lang="en-GB" smtClean="0"/>
              <a:t>‹#›</a:t>
            </a:fld>
            <a:endParaRPr lang="en-GB"/>
          </a:p>
        </p:txBody>
      </p:sp>
    </p:spTree>
    <p:extLst>
      <p:ext uri="{BB962C8B-B14F-4D97-AF65-F5344CB8AC3E}">
        <p14:creationId xmlns:p14="http://schemas.microsoft.com/office/powerpoint/2010/main" val="303691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4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5CDDC0-4E1E-4FE3-BCD2-7B29ED8EB21C}"/>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A294F0-3507-4007-8D22-9CD3D534B9B9}"/>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5C42B8-B695-4099-B9C6-EB498E257188}"/>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F63F56A9-B81C-4DA6-AB46-192B2087632F}" type="datetimeFigureOut">
              <a:rPr lang="en-GB" smtClean="0"/>
              <a:t>06/09/2024</a:t>
            </a:fld>
            <a:endParaRPr lang="en-GB"/>
          </a:p>
        </p:txBody>
      </p:sp>
      <p:sp>
        <p:nvSpPr>
          <p:cNvPr id="5" name="Footer Placeholder 4">
            <a:extLst>
              <a:ext uri="{FF2B5EF4-FFF2-40B4-BE49-F238E27FC236}">
                <a16:creationId xmlns:a16="http://schemas.microsoft.com/office/drawing/2014/main" id="{4485596E-9C8D-40A6-90D6-8949F3BA1BA4}"/>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21AB1E-7B63-4F05-BB55-43D67623523F}"/>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DC6B557-CF9D-480F-8297-6338E2732D27}" type="slidenum">
              <a:rPr lang="en-GB" smtClean="0"/>
              <a:t>‹#›</a:t>
            </a:fld>
            <a:endParaRPr lang="en-GB"/>
          </a:p>
        </p:txBody>
      </p:sp>
    </p:spTree>
    <p:extLst>
      <p:ext uri="{BB962C8B-B14F-4D97-AF65-F5344CB8AC3E}">
        <p14:creationId xmlns:p14="http://schemas.microsoft.com/office/powerpoint/2010/main" val="40174754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ixabay.com/en/robin-bird-red-robin-feathered-7809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DD4467-F9A4-431C-8F6C-C4EC97FC8936}"/>
              </a:ext>
            </a:extLst>
          </p:cNvPr>
          <p:cNvSpPr/>
          <p:nvPr/>
        </p:nvSpPr>
        <p:spPr>
          <a:xfrm>
            <a:off x="0" y="0"/>
            <a:ext cx="1258470" cy="118226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299CC097-804B-444D-841C-A616923CC184}"/>
              </a:ext>
            </a:extLst>
          </p:cNvPr>
          <p:cNvSpPr/>
          <p:nvPr/>
        </p:nvSpPr>
        <p:spPr>
          <a:xfrm>
            <a:off x="1255771" y="1635"/>
            <a:ext cx="5599530" cy="1182267"/>
          </a:xfrm>
          <a:prstGeom prst="rect">
            <a:avLst/>
          </a:prstGeom>
          <a:solidFill>
            <a:srgbClr val="E94D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5373F"/>
              </a:solidFill>
            </a:endParaRPr>
          </a:p>
        </p:txBody>
      </p:sp>
      <p:sp>
        <p:nvSpPr>
          <p:cNvPr id="8" name="TextBox 7">
            <a:extLst>
              <a:ext uri="{FF2B5EF4-FFF2-40B4-BE49-F238E27FC236}">
                <a16:creationId xmlns:a16="http://schemas.microsoft.com/office/drawing/2014/main" id="{677340F7-7347-4F15-9D91-0556034F71B9}"/>
              </a:ext>
            </a:extLst>
          </p:cNvPr>
          <p:cNvSpPr txBox="1"/>
          <p:nvPr/>
        </p:nvSpPr>
        <p:spPr>
          <a:xfrm>
            <a:off x="1337371" y="346000"/>
            <a:ext cx="3039614" cy="461665"/>
          </a:xfrm>
          <a:prstGeom prst="rect">
            <a:avLst/>
          </a:prstGeom>
          <a:noFill/>
        </p:spPr>
        <p:txBody>
          <a:bodyPr wrap="square" rtlCol="0">
            <a:spAutoFit/>
          </a:bodyPr>
          <a:lstStyle/>
          <a:p>
            <a:r>
              <a:rPr lang="en-GB" sz="2400" b="1" dirty="0">
                <a:solidFill>
                  <a:schemeClr val="accent4"/>
                </a:solidFill>
                <a:latin typeface="Corbel" panose="020B0503020204020204" pitchFamily="34" charset="0"/>
              </a:rPr>
              <a:t>ROBINS CLASS</a:t>
            </a:r>
          </a:p>
        </p:txBody>
      </p:sp>
      <p:sp>
        <p:nvSpPr>
          <p:cNvPr id="9" name="TextBox 8">
            <a:extLst>
              <a:ext uri="{FF2B5EF4-FFF2-40B4-BE49-F238E27FC236}">
                <a16:creationId xmlns:a16="http://schemas.microsoft.com/office/drawing/2014/main" id="{9CB854D8-A153-42C5-AEC2-89B808B5AFB6}"/>
              </a:ext>
            </a:extLst>
          </p:cNvPr>
          <p:cNvSpPr txBox="1"/>
          <p:nvPr/>
        </p:nvSpPr>
        <p:spPr>
          <a:xfrm>
            <a:off x="5060007" y="167733"/>
            <a:ext cx="1721790" cy="707886"/>
          </a:xfrm>
          <a:prstGeom prst="rect">
            <a:avLst/>
          </a:prstGeom>
          <a:noFill/>
        </p:spPr>
        <p:txBody>
          <a:bodyPr wrap="square" rtlCol="0">
            <a:spAutoFit/>
          </a:bodyPr>
          <a:lstStyle/>
          <a:p>
            <a:pPr algn="r"/>
            <a:r>
              <a:rPr lang="en-GB" sz="2000" b="1" dirty="0">
                <a:solidFill>
                  <a:schemeClr val="accent4"/>
                </a:solidFill>
                <a:latin typeface="Corbel" panose="020B0503020204020204" pitchFamily="34" charset="0"/>
              </a:rPr>
              <a:t>Newsletter</a:t>
            </a:r>
          </a:p>
          <a:p>
            <a:pPr algn="r"/>
            <a:r>
              <a:rPr lang="en-GB" sz="2000" b="1" dirty="0">
                <a:solidFill>
                  <a:schemeClr val="accent4"/>
                </a:solidFill>
                <a:latin typeface="Corbel" panose="020B0503020204020204" pitchFamily="34" charset="0"/>
              </a:rPr>
              <a:t>Autumn 2024</a:t>
            </a:r>
          </a:p>
        </p:txBody>
      </p:sp>
      <p:pic>
        <p:nvPicPr>
          <p:cNvPr id="12" name="Picture 11">
            <a:extLst>
              <a:ext uri="{FF2B5EF4-FFF2-40B4-BE49-F238E27FC236}">
                <a16:creationId xmlns:a16="http://schemas.microsoft.com/office/drawing/2014/main" id="{A97E421B-13E6-4CD8-A3FA-CDAB7EF7A92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9744" y="2968018"/>
            <a:ext cx="1801247" cy="1200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F688F9B8-21B4-4431-AE57-AEFA7510EE15}"/>
              </a:ext>
            </a:extLst>
          </p:cNvPr>
          <p:cNvGrpSpPr/>
          <p:nvPr/>
        </p:nvGrpSpPr>
        <p:grpSpPr>
          <a:xfrm>
            <a:off x="2311398" y="1307824"/>
            <a:ext cx="4263559" cy="3031947"/>
            <a:chOff x="2311399" y="1308099"/>
            <a:chExt cx="4263559" cy="3031947"/>
          </a:xfrm>
        </p:grpSpPr>
        <p:grpSp>
          <p:nvGrpSpPr>
            <p:cNvPr id="11" name="Group 10">
              <a:extLst>
                <a:ext uri="{FF2B5EF4-FFF2-40B4-BE49-F238E27FC236}">
                  <a16:creationId xmlns:a16="http://schemas.microsoft.com/office/drawing/2014/main" id="{C2A6C5E9-A0E8-483F-BC5F-16395DDCF934}"/>
                </a:ext>
              </a:extLst>
            </p:cNvPr>
            <p:cNvGrpSpPr/>
            <p:nvPr/>
          </p:nvGrpSpPr>
          <p:grpSpPr>
            <a:xfrm>
              <a:off x="2311399" y="1308099"/>
              <a:ext cx="4263559" cy="3031947"/>
              <a:chOff x="2311399" y="1308099"/>
              <a:chExt cx="4263559" cy="3031947"/>
            </a:xfrm>
          </p:grpSpPr>
          <p:sp>
            <p:nvSpPr>
              <p:cNvPr id="10" name="Rectangle: Rounded Corners 9">
                <a:extLst>
                  <a:ext uri="{FF2B5EF4-FFF2-40B4-BE49-F238E27FC236}">
                    <a16:creationId xmlns:a16="http://schemas.microsoft.com/office/drawing/2014/main" id="{69847F63-BB18-4F79-991D-AD8C1423014F}"/>
                  </a:ext>
                </a:extLst>
              </p:cNvPr>
              <p:cNvSpPr/>
              <p:nvPr/>
            </p:nvSpPr>
            <p:spPr>
              <a:xfrm>
                <a:off x="2311399" y="1308099"/>
                <a:ext cx="4263559" cy="303194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13" name="Rectangle: Rounded Corners 12">
                <a:extLst>
                  <a:ext uri="{FF2B5EF4-FFF2-40B4-BE49-F238E27FC236}">
                    <a16:creationId xmlns:a16="http://schemas.microsoft.com/office/drawing/2014/main" id="{1B683C2F-D78A-4546-B0AC-2182AE23D104}"/>
                  </a:ext>
                </a:extLst>
              </p:cNvPr>
              <p:cNvSpPr/>
              <p:nvPr/>
            </p:nvSpPr>
            <p:spPr>
              <a:xfrm>
                <a:off x="2425701" y="1418743"/>
                <a:ext cx="4000500" cy="27990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grpSp>
        <p:sp>
          <p:nvSpPr>
            <p:cNvPr id="14" name="TextBox 13">
              <a:extLst>
                <a:ext uri="{FF2B5EF4-FFF2-40B4-BE49-F238E27FC236}">
                  <a16:creationId xmlns:a16="http://schemas.microsoft.com/office/drawing/2014/main" id="{C1F2EC36-4FDC-41D7-B3DE-9F90269B05BF}"/>
                </a:ext>
              </a:extLst>
            </p:cNvPr>
            <p:cNvSpPr txBox="1"/>
            <p:nvPr/>
          </p:nvSpPr>
          <p:spPr>
            <a:xfrm>
              <a:off x="2409075" y="1458973"/>
              <a:ext cx="4068206" cy="524311"/>
            </a:xfrm>
            <a:prstGeom prst="rect">
              <a:avLst/>
            </a:prstGeom>
            <a:noFill/>
          </p:spPr>
          <p:txBody>
            <a:bodyPr wrap="square" rtlCol="0">
              <a:spAutoFit/>
            </a:bodyPr>
            <a:lstStyle/>
            <a:p>
              <a:pPr algn="ctr"/>
              <a:r>
                <a:rPr lang="en-GB" sz="1400" b="1" dirty="0">
                  <a:latin typeface="Corbel" panose="020B0503020204020204" pitchFamily="34" charset="0"/>
                </a:rPr>
                <a:t>Welcome to the Autumn Term</a:t>
              </a:r>
              <a:r>
                <a:rPr lang="en-GB" sz="1400" dirty="0">
                  <a:latin typeface="Corbel" panose="020B0503020204020204" pitchFamily="34" charset="0"/>
                </a:rPr>
                <a:t>.</a:t>
              </a:r>
              <a:endParaRPr lang="en-GB" sz="1400" dirty="0">
                <a:latin typeface="Corbel" panose="020B0503020204020204" pitchFamily="34" charset="0"/>
                <a:ea typeface="Times New Roman" panose="02020603050405020304" pitchFamily="18" charset="0"/>
                <a:cs typeface="Times New Roman" panose="02020603050405020304" pitchFamily="18" charset="0"/>
              </a:endParaRPr>
            </a:p>
            <a:p>
              <a:pPr algn="ctr">
                <a:lnSpc>
                  <a:spcPct val="115000"/>
                </a:lnSpc>
              </a:pPr>
              <a:r>
                <a:rPr lang="en-GB" sz="1300" dirty="0">
                  <a:latin typeface="Corbel" panose="020B0503020204020204" pitchFamily="34" charset="0"/>
                  <a:ea typeface="Times New Roman" panose="02020603050405020304" pitchFamily="18" charset="0"/>
                  <a:cs typeface="Times New Roman" panose="02020603050405020304" pitchFamily="18" charset="0"/>
                </a:rPr>
                <a:t> </a:t>
              </a:r>
              <a:endParaRPr lang="en-GB" sz="1400" dirty="0">
                <a:latin typeface="Corbel" panose="020B0503020204020204" pitchFamily="34" charset="0"/>
              </a:endParaRPr>
            </a:p>
          </p:txBody>
        </p:sp>
      </p:grpSp>
      <p:pic>
        <p:nvPicPr>
          <p:cNvPr id="16" name="Picture 2" descr="Wickhambrook Primary Academy | Small beginnings – limitless ...">
            <a:extLst>
              <a:ext uri="{FF2B5EF4-FFF2-40B4-BE49-F238E27FC236}">
                <a16:creationId xmlns:a16="http://schemas.microsoft.com/office/drawing/2014/main" id="{F71022FA-58CD-4B95-8D31-2F94AA012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52" y="0"/>
            <a:ext cx="1182267" cy="1182267"/>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ACFD027B-9576-43D7-8193-40A002E17801}"/>
              </a:ext>
            </a:extLst>
          </p:cNvPr>
          <p:cNvGrpSpPr/>
          <p:nvPr/>
        </p:nvGrpSpPr>
        <p:grpSpPr>
          <a:xfrm>
            <a:off x="283041" y="8290293"/>
            <a:ext cx="3101321" cy="1519879"/>
            <a:chOff x="300269" y="8138994"/>
            <a:chExt cx="6274689" cy="1582521"/>
          </a:xfrm>
          <a:effectLst>
            <a:outerShdw blurRad="50800" dist="38100" dir="2700000" algn="tl" rotWithShape="0">
              <a:prstClr val="black">
                <a:alpha val="40000"/>
              </a:prstClr>
            </a:outerShdw>
          </a:effectLst>
        </p:grpSpPr>
        <p:sp>
          <p:nvSpPr>
            <p:cNvPr id="29" name="Rectangle: Rounded Corners 28">
              <a:extLst>
                <a:ext uri="{FF2B5EF4-FFF2-40B4-BE49-F238E27FC236}">
                  <a16:creationId xmlns:a16="http://schemas.microsoft.com/office/drawing/2014/main" id="{BF50663A-4056-4C4F-AD4E-93C73B3BE567}"/>
                </a:ext>
              </a:extLst>
            </p:cNvPr>
            <p:cNvSpPr/>
            <p:nvPr/>
          </p:nvSpPr>
          <p:spPr>
            <a:xfrm>
              <a:off x="300269" y="8138994"/>
              <a:ext cx="6274689" cy="156059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latin typeface="Corbel" panose="020B0503020204020204" pitchFamily="34" charset="0"/>
              </a:endParaRPr>
            </a:p>
          </p:txBody>
        </p:sp>
        <p:sp>
          <p:nvSpPr>
            <p:cNvPr id="30" name="TextBox 29">
              <a:extLst>
                <a:ext uri="{FF2B5EF4-FFF2-40B4-BE49-F238E27FC236}">
                  <a16:creationId xmlns:a16="http://schemas.microsoft.com/office/drawing/2014/main" id="{14DEE0BC-B7F8-4F64-B4FD-6D59149D2291}"/>
                </a:ext>
              </a:extLst>
            </p:cNvPr>
            <p:cNvSpPr txBox="1"/>
            <p:nvPr/>
          </p:nvSpPr>
          <p:spPr>
            <a:xfrm>
              <a:off x="374528" y="8151254"/>
              <a:ext cx="6106474" cy="1570261"/>
            </a:xfrm>
            <a:prstGeom prst="rect">
              <a:avLst/>
            </a:prstGeom>
            <a:noFill/>
          </p:spPr>
          <p:txBody>
            <a:bodyPr wrap="square" rtlCol="0">
              <a:spAutoFit/>
            </a:bodyPr>
            <a:lstStyle/>
            <a:p>
              <a:pPr algn="ctr"/>
              <a:r>
                <a:rPr lang="en-GB" sz="1400" b="1" dirty="0">
                  <a:latin typeface="Corbel" panose="020B0503020204020204" pitchFamily="34" charset="0"/>
                </a:rPr>
                <a:t>Outdoor Clothes </a:t>
              </a:r>
            </a:p>
            <a:p>
              <a:pPr algn="ctr"/>
              <a:r>
                <a:rPr lang="en-GB" sz="1300" dirty="0">
                  <a:latin typeface="Corbel" panose="020B0503020204020204" pitchFamily="34" charset="0"/>
                  <a:ea typeface="Times New Roman" panose="02020603050405020304" pitchFamily="18" charset="0"/>
                  <a:cs typeface="Times New Roman" panose="02020603050405020304" pitchFamily="18" charset="0"/>
                </a:rPr>
                <a:t>In Robins Class, we are outside  every day…whatever the weather!. Please ensure your child has wellies in school and a waterproof coat every day. Please also keep a spare pair of socks and underwear in your child’s bag just in case!</a:t>
              </a:r>
              <a:endParaRPr lang="en-GB" sz="1300" dirty="0">
                <a:latin typeface="Corbel" panose="020B0503020204020204" pitchFamily="34" charset="0"/>
              </a:endParaRPr>
            </a:p>
          </p:txBody>
        </p:sp>
      </p:grpSp>
      <p:grpSp>
        <p:nvGrpSpPr>
          <p:cNvPr id="24" name="Group 23">
            <a:extLst>
              <a:ext uri="{FF2B5EF4-FFF2-40B4-BE49-F238E27FC236}">
                <a16:creationId xmlns:a16="http://schemas.microsoft.com/office/drawing/2014/main" id="{66682212-350E-42AB-A517-A1C55C141A09}"/>
              </a:ext>
            </a:extLst>
          </p:cNvPr>
          <p:cNvGrpSpPr/>
          <p:nvPr/>
        </p:nvGrpSpPr>
        <p:grpSpPr>
          <a:xfrm>
            <a:off x="283040" y="4450688"/>
            <a:ext cx="3101321" cy="3728688"/>
            <a:chOff x="283041" y="4592726"/>
            <a:chExt cx="3044359" cy="3724742"/>
          </a:xfrm>
          <a:effectLst>
            <a:outerShdw blurRad="50800" dist="38100" dir="2700000" algn="tl" rotWithShape="0">
              <a:prstClr val="black">
                <a:alpha val="40000"/>
              </a:prstClr>
            </a:outerShdw>
          </a:effectLst>
        </p:grpSpPr>
        <p:grpSp>
          <p:nvGrpSpPr>
            <p:cNvPr id="17" name="Group 16">
              <a:extLst>
                <a:ext uri="{FF2B5EF4-FFF2-40B4-BE49-F238E27FC236}">
                  <a16:creationId xmlns:a16="http://schemas.microsoft.com/office/drawing/2014/main" id="{156D4848-4812-46E7-89F9-F2EBEA5893DD}"/>
                </a:ext>
              </a:extLst>
            </p:cNvPr>
            <p:cNvGrpSpPr/>
            <p:nvPr/>
          </p:nvGrpSpPr>
          <p:grpSpPr>
            <a:xfrm>
              <a:off x="283041" y="4592726"/>
              <a:ext cx="3044359" cy="3724742"/>
              <a:chOff x="2311399" y="1308099"/>
              <a:chExt cx="4263559" cy="3031947"/>
            </a:xfrm>
          </p:grpSpPr>
          <p:sp>
            <p:nvSpPr>
              <p:cNvPr id="18" name="Rectangle: Rounded Corners 17">
                <a:extLst>
                  <a:ext uri="{FF2B5EF4-FFF2-40B4-BE49-F238E27FC236}">
                    <a16:creationId xmlns:a16="http://schemas.microsoft.com/office/drawing/2014/main" id="{412822AE-D6BD-4463-9E76-6B939810A26C}"/>
                  </a:ext>
                </a:extLst>
              </p:cNvPr>
              <p:cNvSpPr/>
              <p:nvPr/>
            </p:nvSpPr>
            <p:spPr>
              <a:xfrm>
                <a:off x="2311399" y="1308099"/>
                <a:ext cx="4263559" cy="303194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sp>
            <p:nvSpPr>
              <p:cNvPr id="19" name="Rectangle: Rounded Corners 18">
                <a:extLst>
                  <a:ext uri="{FF2B5EF4-FFF2-40B4-BE49-F238E27FC236}">
                    <a16:creationId xmlns:a16="http://schemas.microsoft.com/office/drawing/2014/main" id="{94F75AF0-99E0-4011-AAC8-A208F9D98DEA}"/>
                  </a:ext>
                </a:extLst>
              </p:cNvPr>
              <p:cNvSpPr/>
              <p:nvPr/>
            </p:nvSpPr>
            <p:spPr>
              <a:xfrm>
                <a:off x="2425702" y="1389743"/>
                <a:ext cx="4037439" cy="28775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rbel" panose="020B0503020204020204" pitchFamily="34" charset="0"/>
                </a:endParaRPr>
              </a:p>
            </p:txBody>
          </p:sp>
        </p:grpSp>
        <p:sp>
          <p:nvSpPr>
            <p:cNvPr id="46" name="TextBox 45">
              <a:extLst>
                <a:ext uri="{FF2B5EF4-FFF2-40B4-BE49-F238E27FC236}">
                  <a16:creationId xmlns:a16="http://schemas.microsoft.com/office/drawing/2014/main" id="{7D67CB96-383C-4068-A243-01735A07BF66}"/>
                </a:ext>
              </a:extLst>
            </p:cNvPr>
            <p:cNvSpPr txBox="1"/>
            <p:nvPr/>
          </p:nvSpPr>
          <p:spPr>
            <a:xfrm>
              <a:off x="515809" y="4936935"/>
              <a:ext cx="2788893" cy="292079"/>
            </a:xfrm>
            <a:prstGeom prst="rect">
              <a:avLst/>
            </a:prstGeom>
            <a:noFill/>
          </p:spPr>
          <p:txBody>
            <a:bodyPr wrap="square" rtlCol="0">
              <a:spAutoFit/>
            </a:bodyPr>
            <a:lstStyle/>
            <a:p>
              <a:endParaRPr lang="en-GB" sz="1300" dirty="0">
                <a:latin typeface="Corbel" panose="020B0503020204020204" pitchFamily="34" charset="0"/>
              </a:endParaRPr>
            </a:p>
          </p:txBody>
        </p:sp>
      </p:grpSp>
      <p:grpSp>
        <p:nvGrpSpPr>
          <p:cNvPr id="26" name="Group 25">
            <a:extLst>
              <a:ext uri="{FF2B5EF4-FFF2-40B4-BE49-F238E27FC236}">
                <a16:creationId xmlns:a16="http://schemas.microsoft.com/office/drawing/2014/main" id="{C39CFCD4-2D06-4104-906C-D9AA0CFC6C0E}"/>
              </a:ext>
            </a:extLst>
          </p:cNvPr>
          <p:cNvGrpSpPr/>
          <p:nvPr/>
        </p:nvGrpSpPr>
        <p:grpSpPr>
          <a:xfrm>
            <a:off x="3525880" y="4450690"/>
            <a:ext cx="3101321" cy="3728689"/>
            <a:chOff x="3442264" y="4491126"/>
            <a:chExt cx="3132694" cy="3738474"/>
          </a:xfrm>
          <a:effectLst>
            <a:outerShdw blurRad="50800" dist="38100" dir="2700000" algn="tl" rotWithShape="0">
              <a:prstClr val="black">
                <a:alpha val="40000"/>
              </a:prstClr>
            </a:outerShdw>
          </a:effectLst>
        </p:grpSpPr>
        <p:grpSp>
          <p:nvGrpSpPr>
            <p:cNvPr id="41" name="Group 40">
              <a:extLst>
                <a:ext uri="{FF2B5EF4-FFF2-40B4-BE49-F238E27FC236}">
                  <a16:creationId xmlns:a16="http://schemas.microsoft.com/office/drawing/2014/main" id="{8647C749-C502-4B14-883D-237A5A2B432D}"/>
                </a:ext>
              </a:extLst>
            </p:cNvPr>
            <p:cNvGrpSpPr/>
            <p:nvPr/>
          </p:nvGrpSpPr>
          <p:grpSpPr>
            <a:xfrm>
              <a:off x="3442264" y="4491126"/>
              <a:ext cx="3132694" cy="3738474"/>
              <a:chOff x="2311399" y="1308099"/>
              <a:chExt cx="4263559" cy="3031947"/>
            </a:xfrm>
          </p:grpSpPr>
          <p:sp>
            <p:nvSpPr>
              <p:cNvPr id="43" name="Rectangle: Rounded Corners 42">
                <a:extLst>
                  <a:ext uri="{FF2B5EF4-FFF2-40B4-BE49-F238E27FC236}">
                    <a16:creationId xmlns:a16="http://schemas.microsoft.com/office/drawing/2014/main" id="{AF9C3EED-4576-40E0-AF70-07565F78C8FE}"/>
                  </a:ext>
                </a:extLst>
              </p:cNvPr>
              <p:cNvSpPr/>
              <p:nvPr/>
            </p:nvSpPr>
            <p:spPr>
              <a:xfrm>
                <a:off x="2311399" y="1308099"/>
                <a:ext cx="4263559" cy="303194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43975DC1-8BF5-4233-93EF-D14770E6DB39}"/>
                  </a:ext>
                </a:extLst>
              </p:cNvPr>
              <p:cNvSpPr/>
              <p:nvPr/>
            </p:nvSpPr>
            <p:spPr>
              <a:xfrm>
                <a:off x="2425701" y="1389742"/>
                <a:ext cx="4033000" cy="28775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8" name="TextBox 47">
              <a:extLst>
                <a:ext uri="{FF2B5EF4-FFF2-40B4-BE49-F238E27FC236}">
                  <a16:creationId xmlns:a16="http://schemas.microsoft.com/office/drawing/2014/main" id="{1214D2C1-F18E-447E-A845-F78AEA9675D9}"/>
                </a:ext>
              </a:extLst>
            </p:cNvPr>
            <p:cNvSpPr txBox="1"/>
            <p:nvPr/>
          </p:nvSpPr>
          <p:spPr>
            <a:xfrm>
              <a:off x="3546062" y="4591793"/>
              <a:ext cx="2963288" cy="493735"/>
            </a:xfrm>
            <a:prstGeom prst="rect">
              <a:avLst/>
            </a:prstGeom>
            <a:noFill/>
          </p:spPr>
          <p:txBody>
            <a:bodyPr wrap="square" rtlCol="0">
              <a:spAutoFit/>
            </a:bodyPr>
            <a:lstStyle/>
            <a:p>
              <a:pPr algn="ctr"/>
              <a:endParaRPr lang="en-GB" sz="1300" b="1" dirty="0">
                <a:latin typeface="Corbel" panose="020B0503020204020204" pitchFamily="34" charset="0"/>
              </a:endParaRPr>
            </a:p>
            <a:p>
              <a:pPr algn="ctr"/>
              <a:endParaRPr lang="en-GB" sz="1300" dirty="0">
                <a:latin typeface="Corbel" panose="020B0503020204020204" pitchFamily="34" charset="0"/>
              </a:endParaRPr>
            </a:p>
          </p:txBody>
        </p:sp>
      </p:grpSp>
      <p:grpSp>
        <p:nvGrpSpPr>
          <p:cNvPr id="49" name="Group 48">
            <a:extLst>
              <a:ext uri="{FF2B5EF4-FFF2-40B4-BE49-F238E27FC236}">
                <a16:creationId xmlns:a16="http://schemas.microsoft.com/office/drawing/2014/main" id="{EA0A05BA-215B-4BAB-A07D-BD22CE5B43D1}"/>
              </a:ext>
            </a:extLst>
          </p:cNvPr>
          <p:cNvGrpSpPr/>
          <p:nvPr/>
        </p:nvGrpSpPr>
        <p:grpSpPr>
          <a:xfrm>
            <a:off x="3525880" y="8290260"/>
            <a:ext cx="3049077" cy="1948121"/>
            <a:chOff x="300269" y="8138996"/>
            <a:chExt cx="6274689" cy="2047280"/>
          </a:xfrm>
          <a:effectLst>
            <a:outerShdw blurRad="50800" dist="38100" dir="2700000" algn="tl" rotWithShape="0">
              <a:prstClr val="black">
                <a:alpha val="40000"/>
              </a:prstClr>
            </a:outerShdw>
          </a:effectLst>
        </p:grpSpPr>
        <p:sp>
          <p:nvSpPr>
            <p:cNvPr id="50" name="Rectangle: Rounded Corners 49">
              <a:extLst>
                <a:ext uri="{FF2B5EF4-FFF2-40B4-BE49-F238E27FC236}">
                  <a16:creationId xmlns:a16="http://schemas.microsoft.com/office/drawing/2014/main" id="{9E85FEFA-9EE1-4949-AA01-26740450F147}"/>
                </a:ext>
              </a:extLst>
            </p:cNvPr>
            <p:cNvSpPr/>
            <p:nvPr/>
          </p:nvSpPr>
          <p:spPr>
            <a:xfrm>
              <a:off x="300269" y="8138996"/>
              <a:ext cx="6274689" cy="156059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rbel" panose="020B0503020204020204" pitchFamily="34" charset="0"/>
              </a:endParaRPr>
            </a:p>
          </p:txBody>
        </p:sp>
        <p:sp>
          <p:nvSpPr>
            <p:cNvPr id="51" name="TextBox 50">
              <a:extLst>
                <a:ext uri="{FF2B5EF4-FFF2-40B4-BE49-F238E27FC236}">
                  <a16:creationId xmlns:a16="http://schemas.microsoft.com/office/drawing/2014/main" id="{A7DFC8EA-3449-4641-B911-FBDBFCA63478}"/>
                </a:ext>
              </a:extLst>
            </p:cNvPr>
            <p:cNvSpPr txBox="1"/>
            <p:nvPr/>
          </p:nvSpPr>
          <p:spPr>
            <a:xfrm>
              <a:off x="360792" y="8164761"/>
              <a:ext cx="5908040" cy="2021515"/>
            </a:xfrm>
            <a:prstGeom prst="rect">
              <a:avLst/>
            </a:prstGeom>
            <a:noFill/>
          </p:spPr>
          <p:txBody>
            <a:bodyPr wrap="square" rtlCol="0">
              <a:spAutoFit/>
            </a:bodyPr>
            <a:lstStyle/>
            <a:p>
              <a:pPr algn="ctr"/>
              <a:r>
                <a:rPr lang="en-GB" sz="1400" b="1" dirty="0">
                  <a:latin typeface="Corbel" panose="020B0503020204020204" pitchFamily="34" charset="0"/>
                </a:rPr>
                <a:t>Key Dates</a:t>
              </a:r>
            </a:p>
            <a:p>
              <a:pPr marL="285750" indent="-285750">
                <a:buFont typeface="Arial" panose="020B0604020202020204" pitchFamily="34" charset="0"/>
                <a:buChar char="•"/>
              </a:pPr>
              <a:r>
                <a:rPr lang="en-GB" sz="1300" b="1" dirty="0">
                  <a:latin typeface="Corbel" panose="020B0503020204020204" pitchFamily="34" charset="0"/>
                </a:rPr>
                <a:t>28</a:t>
              </a:r>
              <a:r>
                <a:rPr lang="en-GB" sz="1300" b="1" baseline="30000" dirty="0">
                  <a:latin typeface="Corbel" panose="020B0503020204020204" pitchFamily="34" charset="0"/>
                </a:rPr>
                <a:t>th</a:t>
              </a:r>
              <a:r>
                <a:rPr lang="en-GB" sz="1300" b="1" dirty="0">
                  <a:latin typeface="Corbel" panose="020B0503020204020204" pitchFamily="34" charset="0"/>
                </a:rPr>
                <a:t> October-8</a:t>
              </a:r>
              <a:r>
                <a:rPr lang="en-GB" sz="1300" b="1" baseline="30000" dirty="0">
                  <a:latin typeface="Corbel" panose="020B0503020204020204" pitchFamily="34" charset="0"/>
                </a:rPr>
                <a:t>th</a:t>
              </a:r>
              <a:r>
                <a:rPr lang="en-GB" sz="1300" b="1" dirty="0">
                  <a:latin typeface="Corbel" panose="020B0503020204020204" pitchFamily="34" charset="0"/>
                </a:rPr>
                <a:t> November </a:t>
              </a:r>
              <a:r>
                <a:rPr lang="en-GB" sz="1300" dirty="0">
                  <a:latin typeface="Corbel" panose="020B0503020204020204" pitchFamily="34" charset="0"/>
                </a:rPr>
                <a:t>: Half Term</a:t>
              </a:r>
            </a:p>
            <a:p>
              <a:pPr marL="285750" indent="-285750">
                <a:buFont typeface="Arial" panose="020B0604020202020204" pitchFamily="34" charset="0"/>
                <a:buChar char="•"/>
              </a:pPr>
              <a:r>
                <a:rPr lang="en-GB" sz="1300" b="1" dirty="0">
                  <a:latin typeface="Corbel" panose="020B0503020204020204" pitchFamily="34" charset="0"/>
                </a:rPr>
                <a:t>Tuesday 10</a:t>
              </a:r>
              <a:r>
                <a:rPr lang="en-GB" sz="1300" b="1" baseline="30000" dirty="0">
                  <a:latin typeface="Corbel" panose="020B0503020204020204" pitchFamily="34" charset="0"/>
                </a:rPr>
                <a:t>th</a:t>
              </a:r>
              <a:r>
                <a:rPr lang="en-GB" sz="1300" b="1" dirty="0">
                  <a:latin typeface="Corbel" panose="020B0503020204020204" pitchFamily="34" charset="0"/>
                </a:rPr>
                <a:t> December: 09:30am and 14:00pm</a:t>
              </a:r>
            </a:p>
            <a:p>
              <a:pPr marL="285750" indent="-285750">
                <a:buFont typeface="Arial" panose="020B0604020202020204" pitchFamily="34" charset="0"/>
                <a:buChar char="•"/>
              </a:pPr>
              <a:r>
                <a:rPr lang="en-GB" sz="1300" b="1" dirty="0">
                  <a:latin typeface="Corbel" panose="020B0503020204020204" pitchFamily="34" charset="0"/>
                </a:rPr>
                <a:t>Friday 20</a:t>
              </a:r>
              <a:r>
                <a:rPr lang="en-GB" sz="1300" b="1" baseline="30000" dirty="0">
                  <a:latin typeface="Corbel" panose="020B0503020204020204" pitchFamily="34" charset="0"/>
                </a:rPr>
                <a:t>th</a:t>
              </a:r>
              <a:r>
                <a:rPr lang="en-GB" sz="1300" b="1" dirty="0">
                  <a:latin typeface="Corbel" panose="020B0503020204020204" pitchFamily="34" charset="0"/>
                </a:rPr>
                <a:t> December: </a:t>
              </a:r>
              <a:r>
                <a:rPr lang="en-GB" sz="1300" dirty="0">
                  <a:latin typeface="Corbel" panose="020B0503020204020204" pitchFamily="34" charset="0"/>
                </a:rPr>
                <a:t>End of Term</a:t>
              </a:r>
            </a:p>
            <a:p>
              <a:pPr marL="285750" indent="-285750">
                <a:buFont typeface="Arial" panose="020B0604020202020204" pitchFamily="34" charset="0"/>
                <a:buChar char="•"/>
              </a:pPr>
              <a:r>
                <a:rPr lang="en-GB" sz="1300" dirty="0">
                  <a:solidFill>
                    <a:schemeClr val="bg1"/>
                  </a:solidFill>
                  <a:latin typeface="Corbel" panose="020B0503020204020204" pitchFamily="34" charset="0"/>
                </a:rPr>
                <a:t>.</a:t>
              </a:r>
            </a:p>
            <a:p>
              <a:pPr marL="285750" indent="-285750">
                <a:buFont typeface="Arial" panose="020B0604020202020204" pitchFamily="34" charset="0"/>
                <a:buChar char="•"/>
              </a:pPr>
              <a:endParaRPr lang="en-GB" sz="1400" dirty="0">
                <a:solidFill>
                  <a:schemeClr val="bg1"/>
                </a:solidFill>
                <a:latin typeface="Corbel" panose="020B0503020204020204" pitchFamily="34" charset="0"/>
              </a:endParaRPr>
            </a:p>
          </p:txBody>
        </p:sp>
      </p:grpSp>
      <p:pic>
        <p:nvPicPr>
          <p:cNvPr id="1028" name="Picture 4">
            <a:extLst>
              <a:ext uri="{FF2B5EF4-FFF2-40B4-BE49-F238E27FC236}">
                <a16:creationId xmlns:a16="http://schemas.microsoft.com/office/drawing/2014/main" id="{BF1C7BD6-CE4D-44CA-9508-84011C8CCF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7823" y="130729"/>
            <a:ext cx="1034104" cy="9777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A0FFE40-2B68-42FD-ADC9-23A5E25A7362}"/>
              </a:ext>
            </a:extLst>
          </p:cNvPr>
          <p:cNvSpPr/>
          <p:nvPr/>
        </p:nvSpPr>
        <p:spPr>
          <a:xfrm>
            <a:off x="2394837" y="1758941"/>
            <a:ext cx="4063695" cy="292388"/>
          </a:xfrm>
          <a:prstGeom prst="rect">
            <a:avLst/>
          </a:prstGeom>
        </p:spPr>
        <p:txBody>
          <a:bodyPr wrap="square">
            <a:spAutoFit/>
          </a:bodyPr>
          <a:lstStyle/>
          <a:p>
            <a:endParaRPr lang="en-GB" sz="1300" dirty="0"/>
          </a:p>
        </p:txBody>
      </p:sp>
      <p:sp>
        <p:nvSpPr>
          <p:cNvPr id="21" name="Rectangle 20">
            <a:extLst>
              <a:ext uri="{FF2B5EF4-FFF2-40B4-BE49-F238E27FC236}">
                <a16:creationId xmlns:a16="http://schemas.microsoft.com/office/drawing/2014/main" id="{38727562-5D5B-4D90-9B05-D43B7995BA55}"/>
              </a:ext>
            </a:extLst>
          </p:cNvPr>
          <p:cNvSpPr/>
          <p:nvPr/>
        </p:nvSpPr>
        <p:spPr>
          <a:xfrm>
            <a:off x="2608583" y="1656700"/>
            <a:ext cx="3429000" cy="2492990"/>
          </a:xfrm>
          <a:prstGeom prst="rect">
            <a:avLst/>
          </a:prstGeom>
        </p:spPr>
        <p:txBody>
          <a:bodyPr>
            <a:spAutoFit/>
          </a:bodyPr>
          <a:lstStyle/>
          <a:p>
            <a:r>
              <a:rPr lang="en-GB" sz="1300" dirty="0">
                <a:latin typeface="Corbel" panose="020B0503020204020204" pitchFamily="34" charset="0"/>
              </a:rPr>
              <a:t>We hope you all had a refreshing break and are excited to embark on this new adventure in Robins Class. At Wickhambrook Primary Academy, we believe that strong communication is key to a successful partnership. If you have any questions or concerns, please feel free to chat with us after school, arrange a convenient time for a meeting, or reach out via ClassDojo. We’re eager to get to know both you and your child better in the coming weeks and look forward to a fantastic term ahead!</a:t>
            </a:r>
          </a:p>
        </p:txBody>
      </p:sp>
      <p:sp>
        <p:nvSpPr>
          <p:cNvPr id="23" name="Rectangle 22">
            <a:extLst>
              <a:ext uri="{FF2B5EF4-FFF2-40B4-BE49-F238E27FC236}">
                <a16:creationId xmlns:a16="http://schemas.microsoft.com/office/drawing/2014/main" id="{9C5B003B-FAFF-430A-A979-5E8FFF4AF3A0}"/>
              </a:ext>
            </a:extLst>
          </p:cNvPr>
          <p:cNvSpPr/>
          <p:nvPr/>
        </p:nvSpPr>
        <p:spPr>
          <a:xfrm>
            <a:off x="488504" y="4589184"/>
            <a:ext cx="2652254" cy="3370153"/>
          </a:xfrm>
          <a:prstGeom prst="rect">
            <a:avLst/>
          </a:prstGeom>
        </p:spPr>
        <p:txBody>
          <a:bodyPr wrap="square">
            <a:spAutoFit/>
          </a:bodyPr>
          <a:lstStyle/>
          <a:p>
            <a:pPr algn="ctr"/>
            <a:r>
              <a:rPr lang="en-GB" b="1" dirty="0">
                <a:latin typeface="Corbel" panose="020B0503020204020204" pitchFamily="34" charset="0"/>
              </a:rPr>
              <a:t>Early Writing </a:t>
            </a:r>
            <a:endParaRPr lang="en-GB" dirty="0">
              <a:latin typeface="Corbel" panose="020B0503020204020204" pitchFamily="34" charset="0"/>
            </a:endParaRPr>
          </a:p>
          <a:p>
            <a:r>
              <a:rPr lang="en-GB" sz="1300" dirty="0">
                <a:latin typeface="Corbel" panose="020B0503020204020204" pitchFamily="34" charset="0"/>
              </a:rPr>
              <a:t>This term, we’ll focus on key skills for early writing, including shoulder movement, fluidity in the elbow and wrist, and finger dexterity—critical for a comfortable pencil grip.</a:t>
            </a:r>
          </a:p>
          <a:p>
            <a:r>
              <a:rPr lang="en-GB" sz="1300" dirty="0">
                <a:latin typeface="Corbel" panose="020B0503020204020204" pitchFamily="34" charset="0"/>
              </a:rPr>
              <a:t>Children will start by practicing letter formation in their names using a name card. As they progress, they’ll learn to form letters (graphemes) following our Sounds-Write phonics programme. To support this at home, we’ll send a laminated sheet showing how to write each letter using our handwriting scheme.</a:t>
            </a:r>
          </a:p>
        </p:txBody>
      </p:sp>
      <p:sp>
        <p:nvSpPr>
          <p:cNvPr id="25" name="Rectangle 24">
            <a:extLst>
              <a:ext uri="{FF2B5EF4-FFF2-40B4-BE49-F238E27FC236}">
                <a16:creationId xmlns:a16="http://schemas.microsoft.com/office/drawing/2014/main" id="{C32724CE-E292-4C45-8DC9-BE7C4F9BC73E}"/>
              </a:ext>
            </a:extLst>
          </p:cNvPr>
          <p:cNvSpPr/>
          <p:nvPr/>
        </p:nvSpPr>
        <p:spPr>
          <a:xfrm>
            <a:off x="3780696" y="4997056"/>
            <a:ext cx="2795516" cy="2893100"/>
          </a:xfrm>
          <a:prstGeom prst="rect">
            <a:avLst/>
          </a:prstGeom>
        </p:spPr>
        <p:txBody>
          <a:bodyPr wrap="square">
            <a:spAutoFit/>
          </a:bodyPr>
          <a:lstStyle/>
          <a:p>
            <a:r>
              <a:rPr lang="en-GB" sz="1300" dirty="0">
                <a:latin typeface="Corbel" panose="020B0503020204020204" pitchFamily="34" charset="0"/>
              </a:rPr>
              <a:t>In Robins, we use the White Rose scheme for Mathematics, focusing on building a solid foundation in number skills. Our aim is for children to confidently count and deeply understand numbers up to 10, including their relationships and patterns. We’ll begin with activities like counting songs, ordering, grouping, and daily calendar routines. As we progress, children will explore numbers up to 10 further through learning one more/less and simple addition and subtraction.</a:t>
            </a:r>
          </a:p>
        </p:txBody>
      </p:sp>
      <p:sp>
        <p:nvSpPr>
          <p:cNvPr id="27" name="Rectangle 26">
            <a:extLst>
              <a:ext uri="{FF2B5EF4-FFF2-40B4-BE49-F238E27FC236}">
                <a16:creationId xmlns:a16="http://schemas.microsoft.com/office/drawing/2014/main" id="{4A7E0C61-DFF2-4E5F-AA00-3ED4BF84C181}"/>
              </a:ext>
            </a:extLst>
          </p:cNvPr>
          <p:cNvSpPr/>
          <p:nvPr/>
        </p:nvSpPr>
        <p:spPr>
          <a:xfrm>
            <a:off x="4690525" y="4551093"/>
            <a:ext cx="809837" cy="369332"/>
          </a:xfrm>
          <a:prstGeom prst="rect">
            <a:avLst/>
          </a:prstGeom>
        </p:spPr>
        <p:txBody>
          <a:bodyPr wrap="none">
            <a:spAutoFit/>
          </a:bodyPr>
          <a:lstStyle/>
          <a:p>
            <a:r>
              <a:rPr lang="en-GB" b="1" dirty="0">
                <a:latin typeface="Corbel" panose="020B0503020204020204" pitchFamily="34" charset="0"/>
              </a:rPr>
              <a:t>Maths</a:t>
            </a:r>
            <a:endParaRPr lang="en-GB" dirty="0">
              <a:latin typeface="Corbel" panose="020B0503020204020204" pitchFamily="34" charset="0"/>
            </a:endParaRPr>
          </a:p>
        </p:txBody>
      </p:sp>
      <p:pic>
        <p:nvPicPr>
          <p:cNvPr id="3" name="Picture 2" descr="Two women taking a selfie&#10;&#10;Description automatically generated">
            <a:extLst>
              <a:ext uri="{FF2B5EF4-FFF2-40B4-BE49-F238E27FC236}">
                <a16:creationId xmlns:a16="http://schemas.microsoft.com/office/drawing/2014/main" id="{2A8DF6D3-A742-EFC1-CE5F-FB436D58DFCF}"/>
              </a:ext>
            </a:extLst>
          </p:cNvPr>
          <p:cNvPicPr>
            <a:picLocks noChangeAspect="1"/>
          </p:cNvPicPr>
          <p:nvPr/>
        </p:nvPicPr>
        <p:blipFill>
          <a:blip r:embed="rId6"/>
          <a:srcRect l="31097" t="2351" r="7893" b="403"/>
          <a:stretch/>
        </p:blipFill>
        <p:spPr>
          <a:xfrm rot="5400000">
            <a:off x="414506" y="1204698"/>
            <a:ext cx="1417778" cy="1616597"/>
          </a:xfrm>
          <a:prstGeom prst="rect">
            <a:avLst/>
          </a:prstGeom>
        </p:spPr>
      </p:pic>
    </p:spTree>
    <p:extLst>
      <p:ext uri="{BB962C8B-B14F-4D97-AF65-F5344CB8AC3E}">
        <p14:creationId xmlns:p14="http://schemas.microsoft.com/office/powerpoint/2010/main" val="379312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85B067CF-9C47-464C-9BC6-BA337FB3CA9F}"/>
              </a:ext>
            </a:extLst>
          </p:cNvPr>
          <p:cNvSpPr/>
          <p:nvPr/>
        </p:nvSpPr>
        <p:spPr>
          <a:xfrm>
            <a:off x="3866350" y="6117273"/>
            <a:ext cx="2634635" cy="114380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orbel" panose="020B0503020204020204" pitchFamily="34" charset="0"/>
            </a:endParaRPr>
          </a:p>
        </p:txBody>
      </p:sp>
      <p:grpSp>
        <p:nvGrpSpPr>
          <p:cNvPr id="17" name="Group 16">
            <a:extLst>
              <a:ext uri="{FF2B5EF4-FFF2-40B4-BE49-F238E27FC236}">
                <a16:creationId xmlns:a16="http://schemas.microsoft.com/office/drawing/2014/main" id="{2B23C578-36C7-47F4-B99F-7C0BCA42B15E}"/>
              </a:ext>
            </a:extLst>
          </p:cNvPr>
          <p:cNvGrpSpPr/>
          <p:nvPr/>
        </p:nvGrpSpPr>
        <p:grpSpPr>
          <a:xfrm>
            <a:off x="157058" y="139015"/>
            <a:ext cx="3519247" cy="6987159"/>
            <a:chOff x="2311399" y="1355243"/>
            <a:chExt cx="4263559" cy="3327465"/>
          </a:xfrm>
          <a:effectLst>
            <a:outerShdw blurRad="50800" dist="38100" dir="2700000" algn="tl" rotWithShape="0">
              <a:prstClr val="black">
                <a:alpha val="40000"/>
              </a:prstClr>
            </a:outerShdw>
          </a:effectLst>
        </p:grpSpPr>
        <p:grpSp>
          <p:nvGrpSpPr>
            <p:cNvPr id="11" name="Group 10">
              <a:extLst>
                <a:ext uri="{FF2B5EF4-FFF2-40B4-BE49-F238E27FC236}">
                  <a16:creationId xmlns:a16="http://schemas.microsoft.com/office/drawing/2014/main" id="{C2A6C5E9-A0E8-483F-BC5F-16395DDCF934}"/>
                </a:ext>
              </a:extLst>
            </p:cNvPr>
            <p:cNvGrpSpPr/>
            <p:nvPr/>
          </p:nvGrpSpPr>
          <p:grpSpPr>
            <a:xfrm>
              <a:off x="2311399" y="1355243"/>
              <a:ext cx="4263559" cy="3327465"/>
              <a:chOff x="2311399" y="1308099"/>
              <a:chExt cx="4263559" cy="3327465"/>
            </a:xfrm>
          </p:grpSpPr>
          <p:sp>
            <p:nvSpPr>
              <p:cNvPr id="10" name="Rectangle: Rounded Corners 9">
                <a:extLst>
                  <a:ext uri="{FF2B5EF4-FFF2-40B4-BE49-F238E27FC236}">
                    <a16:creationId xmlns:a16="http://schemas.microsoft.com/office/drawing/2014/main" id="{69847F63-BB18-4F79-991D-AD8C1423014F}"/>
                  </a:ext>
                </a:extLst>
              </p:cNvPr>
              <p:cNvSpPr/>
              <p:nvPr/>
            </p:nvSpPr>
            <p:spPr>
              <a:xfrm>
                <a:off x="2311399" y="1308099"/>
                <a:ext cx="4263559" cy="332746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 name="Rectangle: Rounded Corners 12">
                <a:extLst>
                  <a:ext uri="{FF2B5EF4-FFF2-40B4-BE49-F238E27FC236}">
                    <a16:creationId xmlns:a16="http://schemas.microsoft.com/office/drawing/2014/main" id="{1B683C2F-D78A-4546-B0AC-2182AE23D104}"/>
                  </a:ext>
                </a:extLst>
              </p:cNvPr>
              <p:cNvSpPr/>
              <p:nvPr/>
            </p:nvSpPr>
            <p:spPr>
              <a:xfrm>
                <a:off x="2404644" y="1361999"/>
                <a:ext cx="4055584" cy="32224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14" name="TextBox 13">
              <a:extLst>
                <a:ext uri="{FF2B5EF4-FFF2-40B4-BE49-F238E27FC236}">
                  <a16:creationId xmlns:a16="http://schemas.microsoft.com/office/drawing/2014/main" id="{C1F2EC36-4FDC-41D7-B3DE-9F90269B05BF}"/>
                </a:ext>
              </a:extLst>
            </p:cNvPr>
            <p:cNvSpPr txBox="1"/>
            <p:nvPr/>
          </p:nvSpPr>
          <p:spPr>
            <a:xfrm>
              <a:off x="2547805" y="1425154"/>
              <a:ext cx="3857726" cy="171864"/>
            </a:xfrm>
            <a:prstGeom prst="rect">
              <a:avLst/>
            </a:prstGeom>
            <a:noFill/>
          </p:spPr>
          <p:txBody>
            <a:bodyPr wrap="square" rtlCol="0">
              <a:spAutoFit/>
            </a:bodyPr>
            <a:lstStyle/>
            <a:p>
              <a:pPr algn="ctr"/>
              <a:endParaRPr lang="en-GB" sz="1300" b="1" dirty="0">
                <a:latin typeface="Corbel" panose="020B0503020204020204" pitchFamily="34" charset="0"/>
              </a:endParaRPr>
            </a:p>
          </p:txBody>
        </p:sp>
      </p:grpSp>
      <p:grpSp>
        <p:nvGrpSpPr>
          <p:cNvPr id="22" name="Group 21">
            <a:extLst>
              <a:ext uri="{FF2B5EF4-FFF2-40B4-BE49-F238E27FC236}">
                <a16:creationId xmlns:a16="http://schemas.microsoft.com/office/drawing/2014/main" id="{2FB91760-0E85-4C2B-B469-0EFEED781362}"/>
              </a:ext>
            </a:extLst>
          </p:cNvPr>
          <p:cNvGrpSpPr/>
          <p:nvPr/>
        </p:nvGrpSpPr>
        <p:grpSpPr>
          <a:xfrm>
            <a:off x="81539" y="7372581"/>
            <a:ext cx="6574186" cy="1143806"/>
            <a:chOff x="2359310" y="4236860"/>
            <a:chExt cx="4299763" cy="2696163"/>
          </a:xfrm>
          <a:effectLst>
            <a:outerShdw blurRad="50800" dist="38100" dir="2700000" algn="tl" rotWithShape="0">
              <a:prstClr val="black">
                <a:alpha val="40000"/>
              </a:prstClr>
            </a:outerShdw>
          </a:effectLst>
        </p:grpSpPr>
        <p:grpSp>
          <p:nvGrpSpPr>
            <p:cNvPr id="23" name="Group 22">
              <a:extLst>
                <a:ext uri="{FF2B5EF4-FFF2-40B4-BE49-F238E27FC236}">
                  <a16:creationId xmlns:a16="http://schemas.microsoft.com/office/drawing/2014/main" id="{B841C0AD-71B0-4F30-AFF5-5A5000FB601E}"/>
                </a:ext>
              </a:extLst>
            </p:cNvPr>
            <p:cNvGrpSpPr/>
            <p:nvPr/>
          </p:nvGrpSpPr>
          <p:grpSpPr>
            <a:xfrm>
              <a:off x="2359310" y="4236860"/>
              <a:ext cx="4299763" cy="2696163"/>
              <a:chOff x="2359310" y="4189716"/>
              <a:chExt cx="4299763" cy="2696163"/>
            </a:xfrm>
          </p:grpSpPr>
          <p:sp>
            <p:nvSpPr>
              <p:cNvPr id="25" name="Rectangle: Rounded Corners 24">
                <a:extLst>
                  <a:ext uri="{FF2B5EF4-FFF2-40B4-BE49-F238E27FC236}">
                    <a16:creationId xmlns:a16="http://schemas.microsoft.com/office/drawing/2014/main" id="{3CB9D915-0DBA-4D1D-B843-B5CE9D39ACE7}"/>
                  </a:ext>
                </a:extLst>
              </p:cNvPr>
              <p:cNvSpPr/>
              <p:nvPr/>
            </p:nvSpPr>
            <p:spPr>
              <a:xfrm>
                <a:off x="2359310" y="4189716"/>
                <a:ext cx="4299763" cy="2696163"/>
              </a:xfrm>
              <a:prstGeom prst="roundRect">
                <a:avLst/>
              </a:prstGeom>
              <a:solidFill>
                <a:srgbClr val="E53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rbel" panose="020B0503020204020204" pitchFamily="34" charset="0"/>
                </a:endParaRPr>
              </a:p>
            </p:txBody>
          </p:sp>
          <p:sp>
            <p:nvSpPr>
              <p:cNvPr id="26" name="Rectangle: Rounded Corners 25">
                <a:extLst>
                  <a:ext uri="{FF2B5EF4-FFF2-40B4-BE49-F238E27FC236}">
                    <a16:creationId xmlns:a16="http://schemas.microsoft.com/office/drawing/2014/main" id="{370C565E-22A3-47CF-84A3-BF8C1A8FE7AC}"/>
                  </a:ext>
                </a:extLst>
              </p:cNvPr>
              <p:cNvSpPr/>
              <p:nvPr/>
            </p:nvSpPr>
            <p:spPr>
              <a:xfrm>
                <a:off x="2453988" y="4372674"/>
                <a:ext cx="4080437" cy="21814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rbel" panose="020B0503020204020204" pitchFamily="34" charset="0"/>
                </a:endParaRPr>
              </a:p>
            </p:txBody>
          </p:sp>
        </p:grpSp>
        <p:sp>
          <p:nvSpPr>
            <p:cNvPr id="24" name="TextBox 23">
              <a:extLst>
                <a:ext uri="{FF2B5EF4-FFF2-40B4-BE49-F238E27FC236}">
                  <a16:creationId xmlns:a16="http://schemas.microsoft.com/office/drawing/2014/main" id="{3FA2BF97-3ADA-4FFD-AAF3-E938758CB3D7}"/>
                </a:ext>
              </a:extLst>
            </p:cNvPr>
            <p:cNvSpPr txBox="1"/>
            <p:nvPr/>
          </p:nvSpPr>
          <p:spPr>
            <a:xfrm>
              <a:off x="2368263" y="4257335"/>
              <a:ext cx="4198566" cy="1763149"/>
            </a:xfrm>
            <a:prstGeom prst="rect">
              <a:avLst/>
            </a:prstGeom>
            <a:noFill/>
          </p:spPr>
          <p:txBody>
            <a:bodyPr wrap="square" rtlCol="0">
              <a:spAutoFit/>
            </a:bodyPr>
            <a:lstStyle/>
            <a:p>
              <a:pPr algn="ctr"/>
              <a:r>
                <a:rPr lang="en-GB" sz="1400" b="1" dirty="0">
                  <a:latin typeface="Corbel" panose="020B0503020204020204" pitchFamily="34" charset="0"/>
                </a:rPr>
                <a:t>PE </a:t>
              </a:r>
            </a:p>
            <a:p>
              <a:pPr algn="ctr"/>
              <a:r>
                <a:rPr lang="en-GB" sz="1300" dirty="0">
                  <a:latin typeface="Corbel" panose="020B0503020204020204" pitchFamily="34" charset="0"/>
                  <a:ea typeface="Times New Roman" panose="02020603050405020304" pitchFamily="18" charset="0"/>
                  <a:cs typeface="Times New Roman" panose="02020603050405020304" pitchFamily="18" charset="0"/>
                </a:rPr>
                <a:t>Our school PE day is </a:t>
              </a:r>
              <a:r>
                <a:rPr lang="en-GB" sz="1300" b="1" dirty="0">
                  <a:latin typeface="Corbel" panose="020B0503020204020204" pitchFamily="34" charset="0"/>
                  <a:ea typeface="Times New Roman" panose="02020603050405020304" pitchFamily="18" charset="0"/>
                  <a:cs typeface="Times New Roman" panose="02020603050405020304" pitchFamily="18" charset="0"/>
                </a:rPr>
                <a:t>Friday</a:t>
              </a:r>
              <a:r>
                <a:rPr lang="en-GB" sz="1300" dirty="0">
                  <a:latin typeface="Corbel" panose="020B0503020204020204" pitchFamily="34" charset="0"/>
                  <a:ea typeface="Times New Roman" panose="02020603050405020304" pitchFamily="18" charset="0"/>
                  <a:cs typeface="Times New Roman" panose="02020603050405020304" pitchFamily="18" charset="0"/>
                </a:rPr>
                <a:t>. Please send children in PE kit* every Friday for the </a:t>
              </a:r>
              <a:r>
                <a:rPr lang="en-GB" sz="1300" u="sng" dirty="0">
                  <a:latin typeface="Corbel" panose="020B0503020204020204" pitchFamily="34" charset="0"/>
                  <a:ea typeface="Times New Roman" panose="02020603050405020304" pitchFamily="18" charset="0"/>
                  <a:cs typeface="Times New Roman" panose="02020603050405020304" pitchFamily="18" charset="0"/>
                </a:rPr>
                <a:t>whole day.</a:t>
              </a:r>
              <a:r>
                <a:rPr lang="en-GB" sz="1300" dirty="0">
                  <a:latin typeface="Corbel" panose="020B0503020204020204" pitchFamily="34" charset="0"/>
                  <a:ea typeface="Times New Roman" panose="02020603050405020304" pitchFamily="18" charset="0"/>
                  <a:cs typeface="Times New Roman" panose="02020603050405020304" pitchFamily="18" charset="0"/>
                </a:rPr>
                <a:t> </a:t>
              </a:r>
              <a:endParaRPr lang="en-GB" sz="200" dirty="0">
                <a:latin typeface="Corbel" panose="020B0503020204020204" pitchFamily="34" charset="0"/>
                <a:ea typeface="Times New Roman" panose="02020603050405020304" pitchFamily="18" charset="0"/>
                <a:cs typeface="Times New Roman" panose="02020603050405020304" pitchFamily="18" charset="0"/>
              </a:endParaRPr>
            </a:p>
            <a:p>
              <a:pPr algn="ctr"/>
              <a:r>
                <a:rPr lang="en-GB" sz="1200" b="1" dirty="0">
                  <a:latin typeface="Corbel" panose="020B0503020204020204" pitchFamily="34" charset="0"/>
                  <a:cs typeface="Times New Roman" panose="02020603050405020304" pitchFamily="18" charset="0"/>
                </a:rPr>
                <a:t>*PE UNIFORM: </a:t>
              </a:r>
              <a:r>
                <a:rPr lang="en-GB" sz="1200" dirty="0">
                  <a:latin typeface="Corbel" panose="020B0503020204020204" pitchFamily="34" charset="0"/>
                  <a:cs typeface="Times New Roman" panose="02020603050405020304" pitchFamily="18" charset="0"/>
                </a:rPr>
                <a:t>Plain red t-shirt or a red polo t-shirt, plain black shorts, </a:t>
              </a:r>
              <a:r>
                <a:rPr lang="en-GB" sz="1200" dirty="0" err="1">
                  <a:latin typeface="Corbel" panose="020B0503020204020204" pitchFamily="34" charset="0"/>
                  <a:cs typeface="Times New Roman" panose="02020603050405020304" pitchFamily="18" charset="0"/>
                </a:rPr>
                <a:t>skorts</a:t>
              </a:r>
              <a:r>
                <a:rPr lang="en-GB" sz="1200" dirty="0">
                  <a:latin typeface="Corbel" panose="020B0503020204020204" pitchFamily="34" charset="0"/>
                  <a:cs typeface="Times New Roman" panose="02020603050405020304" pitchFamily="18" charset="0"/>
                </a:rPr>
                <a:t> or tracksuit (all with or without school logo), black or white trainers.</a:t>
              </a:r>
              <a:endParaRPr lang="en-GB" sz="1200" dirty="0">
                <a:latin typeface="Corbel" panose="020B0503020204020204" pitchFamily="34" charset="0"/>
              </a:endParaRPr>
            </a:p>
          </p:txBody>
        </p:sp>
      </p:grpSp>
      <p:grpSp>
        <p:nvGrpSpPr>
          <p:cNvPr id="27" name="Group 26">
            <a:extLst>
              <a:ext uri="{FF2B5EF4-FFF2-40B4-BE49-F238E27FC236}">
                <a16:creationId xmlns:a16="http://schemas.microsoft.com/office/drawing/2014/main" id="{72A82D59-A30A-418A-809E-2C31395CC5F1}"/>
              </a:ext>
            </a:extLst>
          </p:cNvPr>
          <p:cNvGrpSpPr/>
          <p:nvPr/>
        </p:nvGrpSpPr>
        <p:grpSpPr>
          <a:xfrm>
            <a:off x="264319" y="8615497"/>
            <a:ext cx="6238844" cy="1246580"/>
            <a:chOff x="2311399" y="1355243"/>
            <a:chExt cx="4263559" cy="3031947"/>
          </a:xfrm>
          <a:effectLst>
            <a:outerShdw blurRad="50800" dist="38100" dir="2700000" algn="tl" rotWithShape="0">
              <a:prstClr val="black">
                <a:alpha val="40000"/>
              </a:prstClr>
            </a:outerShdw>
          </a:effectLst>
        </p:grpSpPr>
        <p:grpSp>
          <p:nvGrpSpPr>
            <p:cNvPr id="28" name="Group 27">
              <a:extLst>
                <a:ext uri="{FF2B5EF4-FFF2-40B4-BE49-F238E27FC236}">
                  <a16:creationId xmlns:a16="http://schemas.microsoft.com/office/drawing/2014/main" id="{FD6C8052-2FC8-405A-9553-4BD87C8D249F}"/>
                </a:ext>
              </a:extLst>
            </p:cNvPr>
            <p:cNvGrpSpPr/>
            <p:nvPr/>
          </p:nvGrpSpPr>
          <p:grpSpPr>
            <a:xfrm>
              <a:off x="2311399" y="1355243"/>
              <a:ext cx="4263559" cy="3031947"/>
              <a:chOff x="2311399" y="1308099"/>
              <a:chExt cx="4263559" cy="3031947"/>
            </a:xfrm>
          </p:grpSpPr>
          <p:sp>
            <p:nvSpPr>
              <p:cNvPr id="30" name="Rectangle: Rounded Corners 29">
                <a:extLst>
                  <a:ext uri="{FF2B5EF4-FFF2-40B4-BE49-F238E27FC236}">
                    <a16:creationId xmlns:a16="http://schemas.microsoft.com/office/drawing/2014/main" id="{0EDBCBEB-B126-48DB-8E27-412F6E1D3F9F}"/>
                  </a:ext>
                </a:extLst>
              </p:cNvPr>
              <p:cNvSpPr/>
              <p:nvPr/>
            </p:nvSpPr>
            <p:spPr>
              <a:xfrm>
                <a:off x="2311399" y="1308099"/>
                <a:ext cx="4263559" cy="303194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rbel" panose="020B0503020204020204" pitchFamily="34" charset="0"/>
                </a:endParaRPr>
              </a:p>
            </p:txBody>
          </p:sp>
          <p:sp>
            <p:nvSpPr>
              <p:cNvPr id="31" name="Rectangle: Rounded Corners 30">
                <a:extLst>
                  <a:ext uri="{FF2B5EF4-FFF2-40B4-BE49-F238E27FC236}">
                    <a16:creationId xmlns:a16="http://schemas.microsoft.com/office/drawing/2014/main" id="{6D2D8F28-AB2E-4CDA-9116-8176AC3D4E32}"/>
                  </a:ext>
                </a:extLst>
              </p:cNvPr>
              <p:cNvSpPr/>
              <p:nvPr/>
            </p:nvSpPr>
            <p:spPr>
              <a:xfrm>
                <a:off x="2359954" y="1418742"/>
                <a:ext cx="4171264" cy="27990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rbel" panose="020B0503020204020204" pitchFamily="34" charset="0"/>
                </a:endParaRPr>
              </a:p>
            </p:txBody>
          </p:sp>
        </p:grpSp>
        <p:sp>
          <p:nvSpPr>
            <p:cNvPr id="29" name="TextBox 28">
              <a:extLst>
                <a:ext uri="{FF2B5EF4-FFF2-40B4-BE49-F238E27FC236}">
                  <a16:creationId xmlns:a16="http://schemas.microsoft.com/office/drawing/2014/main" id="{3C9EFED4-E577-4D2F-A7F5-B2BF00854A3B}"/>
                </a:ext>
              </a:extLst>
            </p:cNvPr>
            <p:cNvSpPr txBox="1"/>
            <p:nvPr/>
          </p:nvSpPr>
          <p:spPr>
            <a:xfrm>
              <a:off x="2416946" y="1465886"/>
              <a:ext cx="4000500" cy="763475"/>
            </a:xfrm>
            <a:prstGeom prst="rect">
              <a:avLst/>
            </a:prstGeom>
            <a:noFill/>
          </p:spPr>
          <p:txBody>
            <a:bodyPr wrap="square" rtlCol="0">
              <a:spAutoFit/>
            </a:bodyPr>
            <a:lstStyle/>
            <a:p>
              <a:pPr algn="ctr"/>
              <a:endParaRPr lang="en-GB" sz="1300" b="1" dirty="0">
                <a:latin typeface="Corbel" panose="020B0503020204020204" pitchFamily="34" charset="0"/>
              </a:endParaRPr>
            </a:p>
          </p:txBody>
        </p:sp>
      </p:grpSp>
      <p:pic>
        <p:nvPicPr>
          <p:cNvPr id="3" name="Graphic 2" descr="Books">
            <a:extLst>
              <a:ext uri="{FF2B5EF4-FFF2-40B4-BE49-F238E27FC236}">
                <a16:creationId xmlns:a16="http://schemas.microsoft.com/office/drawing/2014/main" id="{74244E31-D8CD-4AF5-8A69-4551A47BA2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8288" y="3357534"/>
            <a:ext cx="314335" cy="314335"/>
          </a:xfrm>
          <a:prstGeom prst="rect">
            <a:avLst/>
          </a:prstGeom>
        </p:spPr>
      </p:pic>
      <p:grpSp>
        <p:nvGrpSpPr>
          <p:cNvPr id="35" name="Group 34">
            <a:extLst>
              <a:ext uri="{FF2B5EF4-FFF2-40B4-BE49-F238E27FC236}">
                <a16:creationId xmlns:a16="http://schemas.microsoft.com/office/drawing/2014/main" id="{7C905CD9-C97A-47C9-B035-8B78347BEF0B}"/>
              </a:ext>
            </a:extLst>
          </p:cNvPr>
          <p:cNvGrpSpPr/>
          <p:nvPr/>
        </p:nvGrpSpPr>
        <p:grpSpPr>
          <a:xfrm>
            <a:off x="3687046" y="2061627"/>
            <a:ext cx="3022040" cy="3900146"/>
            <a:chOff x="2311399" y="1355243"/>
            <a:chExt cx="4263559" cy="3269758"/>
          </a:xfrm>
          <a:effectLst>
            <a:outerShdw blurRad="50800" dist="38100" dir="2700000" algn="tl" rotWithShape="0">
              <a:prstClr val="black">
                <a:alpha val="40000"/>
              </a:prstClr>
            </a:outerShdw>
          </a:effectLst>
        </p:grpSpPr>
        <p:grpSp>
          <p:nvGrpSpPr>
            <p:cNvPr id="36" name="Group 35">
              <a:extLst>
                <a:ext uri="{FF2B5EF4-FFF2-40B4-BE49-F238E27FC236}">
                  <a16:creationId xmlns:a16="http://schemas.microsoft.com/office/drawing/2014/main" id="{0CE41264-5BD6-48F3-9EA1-8019F56A3289}"/>
                </a:ext>
              </a:extLst>
            </p:cNvPr>
            <p:cNvGrpSpPr/>
            <p:nvPr/>
          </p:nvGrpSpPr>
          <p:grpSpPr>
            <a:xfrm>
              <a:off x="2311399" y="1355243"/>
              <a:ext cx="4263559" cy="3269758"/>
              <a:chOff x="2311399" y="1308099"/>
              <a:chExt cx="4263559" cy="3269758"/>
            </a:xfrm>
          </p:grpSpPr>
          <p:sp>
            <p:nvSpPr>
              <p:cNvPr id="38" name="Rectangle: Rounded Corners 37">
                <a:extLst>
                  <a:ext uri="{FF2B5EF4-FFF2-40B4-BE49-F238E27FC236}">
                    <a16:creationId xmlns:a16="http://schemas.microsoft.com/office/drawing/2014/main" id="{2B628766-0306-4B3C-90AD-1F67A8CB08A6}"/>
                  </a:ext>
                </a:extLst>
              </p:cNvPr>
              <p:cNvSpPr/>
              <p:nvPr/>
            </p:nvSpPr>
            <p:spPr>
              <a:xfrm>
                <a:off x="2311399" y="1308099"/>
                <a:ext cx="4263559" cy="326975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rbel" panose="020B0503020204020204" pitchFamily="34" charset="0"/>
                </a:endParaRPr>
              </a:p>
            </p:txBody>
          </p:sp>
          <p:sp>
            <p:nvSpPr>
              <p:cNvPr id="39" name="Rectangle: Rounded Corners 38">
                <a:extLst>
                  <a:ext uri="{FF2B5EF4-FFF2-40B4-BE49-F238E27FC236}">
                    <a16:creationId xmlns:a16="http://schemas.microsoft.com/office/drawing/2014/main" id="{C72A0D6B-994F-4AA7-B164-B8D25547C015}"/>
                  </a:ext>
                </a:extLst>
              </p:cNvPr>
              <p:cNvSpPr/>
              <p:nvPr/>
            </p:nvSpPr>
            <p:spPr>
              <a:xfrm>
                <a:off x="2425701" y="1418744"/>
                <a:ext cx="4000499" cy="30632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Corbel" panose="020B0503020204020204" pitchFamily="34" charset="0"/>
                </a:endParaRPr>
              </a:p>
            </p:txBody>
          </p:sp>
        </p:grpSp>
        <p:sp>
          <p:nvSpPr>
            <p:cNvPr id="37" name="TextBox 36">
              <a:extLst>
                <a:ext uri="{FF2B5EF4-FFF2-40B4-BE49-F238E27FC236}">
                  <a16:creationId xmlns:a16="http://schemas.microsoft.com/office/drawing/2014/main" id="{A68C0245-BF11-451D-B70F-42460974FA7B}"/>
                </a:ext>
              </a:extLst>
            </p:cNvPr>
            <p:cNvSpPr txBox="1"/>
            <p:nvPr/>
          </p:nvSpPr>
          <p:spPr>
            <a:xfrm>
              <a:off x="2372775" y="1525843"/>
              <a:ext cx="3960578" cy="283375"/>
            </a:xfrm>
            <a:prstGeom prst="rect">
              <a:avLst/>
            </a:prstGeom>
            <a:noFill/>
          </p:spPr>
          <p:txBody>
            <a:bodyPr wrap="square" rtlCol="0">
              <a:spAutoFit/>
            </a:bodyPr>
            <a:lstStyle/>
            <a:p>
              <a:pPr algn="ctr"/>
              <a:endParaRPr lang="en-GB" sz="1300" dirty="0">
                <a:latin typeface="Corbel" panose="020B0503020204020204" pitchFamily="34" charset="0"/>
                <a:ea typeface="Times New Roman" panose="02020603050405020304" pitchFamily="18" charset="0"/>
                <a:cs typeface="Times New Roman" panose="02020603050405020304" pitchFamily="18" charset="0"/>
              </a:endParaRPr>
            </a:p>
          </p:txBody>
        </p:sp>
      </p:grpSp>
      <p:sp>
        <p:nvSpPr>
          <p:cNvPr id="2" name="Rectangle 1">
            <a:extLst>
              <a:ext uri="{FF2B5EF4-FFF2-40B4-BE49-F238E27FC236}">
                <a16:creationId xmlns:a16="http://schemas.microsoft.com/office/drawing/2014/main" id="{2B7277EA-6172-4B8C-BEA9-3AD027EE516D}"/>
              </a:ext>
            </a:extLst>
          </p:cNvPr>
          <p:cNvSpPr/>
          <p:nvPr/>
        </p:nvSpPr>
        <p:spPr>
          <a:xfrm>
            <a:off x="506941" y="8615497"/>
            <a:ext cx="5753601" cy="1092607"/>
          </a:xfrm>
          <a:prstGeom prst="rect">
            <a:avLst/>
          </a:prstGeom>
        </p:spPr>
        <p:txBody>
          <a:bodyPr wrap="square">
            <a:spAutoFit/>
          </a:bodyPr>
          <a:lstStyle/>
          <a:p>
            <a:pPr algn="ctr"/>
            <a:r>
              <a:rPr lang="en-GB" sz="1300" b="1" dirty="0">
                <a:latin typeface="Corbel" panose="020B0503020204020204" pitchFamily="34" charset="0"/>
              </a:rPr>
              <a:t>Our Curriculum</a:t>
            </a:r>
            <a:endParaRPr lang="en-GB" sz="1300" dirty="0">
              <a:latin typeface="Corbel" panose="020B0503020204020204" pitchFamily="34" charset="0"/>
            </a:endParaRPr>
          </a:p>
          <a:p>
            <a:r>
              <a:rPr lang="en-GB" sz="1300" dirty="0">
                <a:latin typeface="Corbel" panose="020B0503020204020204" pitchFamily="34" charset="0"/>
              </a:rPr>
              <a:t>We provide a rich curriculum guided by ‘Development Matters’ and the CUSP Early Foundations, while also following children’s interests to keep the children motivated and engaged. We prioritise communication skills by helping children expand their vocabulary, speak in full sentences, and build positive interactions</a:t>
            </a:r>
          </a:p>
        </p:txBody>
      </p:sp>
      <p:sp>
        <p:nvSpPr>
          <p:cNvPr id="4" name="Rectangle 3">
            <a:extLst>
              <a:ext uri="{FF2B5EF4-FFF2-40B4-BE49-F238E27FC236}">
                <a16:creationId xmlns:a16="http://schemas.microsoft.com/office/drawing/2014/main" id="{B21CB509-C1D8-4C97-952B-A7AB75C7E5F5}"/>
              </a:ext>
            </a:extLst>
          </p:cNvPr>
          <p:cNvSpPr/>
          <p:nvPr/>
        </p:nvSpPr>
        <p:spPr>
          <a:xfrm>
            <a:off x="3854111" y="2243480"/>
            <a:ext cx="2801614" cy="3539430"/>
          </a:xfrm>
          <a:prstGeom prst="rect">
            <a:avLst/>
          </a:prstGeom>
        </p:spPr>
        <p:txBody>
          <a:bodyPr wrap="square">
            <a:spAutoFit/>
          </a:bodyPr>
          <a:lstStyle/>
          <a:p>
            <a:pPr algn="ctr"/>
            <a:r>
              <a:rPr lang="en-GB" sz="1600" dirty="0">
                <a:latin typeface="Corbel" panose="020B0503020204020204" pitchFamily="34" charset="0"/>
              </a:rPr>
              <a:t>Dojo </a:t>
            </a:r>
          </a:p>
          <a:p>
            <a:r>
              <a:rPr lang="en-GB" sz="1300" dirty="0">
                <a:latin typeface="Corbel" panose="020B0503020204020204" pitchFamily="34" charset="0"/>
              </a:rPr>
              <a:t>This is the main platform for communication between parents and staff. We will check Dojo regularly, but not usually during teaching hours, evenings or weekends. If your child is going to be absent from school please contact the school office in the first instance.</a:t>
            </a:r>
          </a:p>
          <a:p>
            <a:r>
              <a:rPr lang="en-GB" sz="1300" dirty="0">
                <a:latin typeface="Corbel" panose="020B0503020204020204" pitchFamily="34" charset="0"/>
              </a:rPr>
              <a:t> We will send weekly updates on Dojo to inform you of what learning is coming up and inform you of any events. Please note that you may receive some photos of the class/your child via Dojo but this is not weekly like you may be used to in a nursery setting. </a:t>
            </a:r>
          </a:p>
        </p:txBody>
      </p:sp>
      <p:sp>
        <p:nvSpPr>
          <p:cNvPr id="5" name="Rectangle 4">
            <a:extLst>
              <a:ext uri="{FF2B5EF4-FFF2-40B4-BE49-F238E27FC236}">
                <a16:creationId xmlns:a16="http://schemas.microsoft.com/office/drawing/2014/main" id="{B16C220C-C8C4-4570-8EB5-697A267C9E8E}"/>
              </a:ext>
            </a:extLst>
          </p:cNvPr>
          <p:cNvSpPr/>
          <p:nvPr/>
        </p:nvSpPr>
        <p:spPr>
          <a:xfrm>
            <a:off x="347103" y="221493"/>
            <a:ext cx="3031549" cy="6586418"/>
          </a:xfrm>
          <a:prstGeom prst="rect">
            <a:avLst/>
          </a:prstGeom>
        </p:spPr>
        <p:txBody>
          <a:bodyPr wrap="square">
            <a:spAutoFit/>
          </a:bodyPr>
          <a:lstStyle/>
          <a:p>
            <a:pPr algn="ctr"/>
            <a:r>
              <a:rPr lang="en-GB" sz="1600" b="1" dirty="0"/>
              <a:t>Phonics </a:t>
            </a:r>
          </a:p>
          <a:p>
            <a:r>
              <a:rPr lang="en-GB" sz="1300" dirty="0"/>
              <a:t>A daily Sounds-Write phonics session will take place each morning in Robins class as well as a brief revision session in the afternoon. This will consist of learning the sounds of the letters in the alphabet (phonemes), which spellings represent these phonemes (sound-spelling correspondences) and then encouraging your child to segment the sounds in words and blend them together to read. These sessions are very ‘hands on’ and active. We will send home the sounds we are learning each week to practice at home. </a:t>
            </a:r>
          </a:p>
          <a:p>
            <a:endParaRPr lang="en-GB" sz="1300" dirty="0"/>
          </a:p>
          <a:p>
            <a:pPr algn="ctr"/>
            <a:r>
              <a:rPr lang="en-GB" sz="1600" b="1" dirty="0">
                <a:latin typeface="Corbel" panose="020B0503020204020204" pitchFamily="34" charset="0"/>
              </a:rPr>
              <a:t>Reading books</a:t>
            </a:r>
          </a:p>
          <a:p>
            <a:pPr algn="ctr"/>
            <a:r>
              <a:rPr lang="en-GB" sz="1300" dirty="0">
                <a:latin typeface="Corbel" panose="020B0503020204020204" pitchFamily="34" charset="0"/>
              </a:rPr>
              <a:t>We aim to inspire a love of reading from an early age. Reading goes beyond just recognising words; it starts with exploring wordless books. These books allow you and your child to discuss what’s happening in the pictures while learning to turn pages from left to right. Asking questions about the images helps build comprehension skills that are essential for their learning journey. As phonics lessons continue, your child will receive a reading book aligned with the sounds they’ve learnt. Regular, short reading sessions at home are key. Miss Shore will share more details as the term progresses</a:t>
            </a:r>
            <a:endParaRPr lang="en-GB" sz="1300" b="1" dirty="0">
              <a:latin typeface="Corbel" panose="020B0503020204020204" pitchFamily="34" charset="0"/>
            </a:endParaRPr>
          </a:p>
        </p:txBody>
      </p:sp>
      <p:sp>
        <p:nvSpPr>
          <p:cNvPr id="41" name="TextBox 40">
            <a:extLst>
              <a:ext uri="{FF2B5EF4-FFF2-40B4-BE49-F238E27FC236}">
                <a16:creationId xmlns:a16="http://schemas.microsoft.com/office/drawing/2014/main" id="{53BBC63D-0AB5-4AAD-B64D-61C4D1EEECAC}"/>
              </a:ext>
            </a:extLst>
          </p:cNvPr>
          <p:cNvSpPr txBox="1"/>
          <p:nvPr/>
        </p:nvSpPr>
        <p:spPr>
          <a:xfrm>
            <a:off x="3687046" y="6134909"/>
            <a:ext cx="2870910" cy="1123384"/>
          </a:xfrm>
          <a:prstGeom prst="rect">
            <a:avLst/>
          </a:prstGeom>
          <a:noFill/>
        </p:spPr>
        <p:txBody>
          <a:bodyPr wrap="square" rtlCol="0">
            <a:spAutoFit/>
          </a:bodyPr>
          <a:lstStyle/>
          <a:p>
            <a:pPr algn="ctr"/>
            <a:r>
              <a:rPr lang="en-GB" sz="1400" b="1" dirty="0">
                <a:latin typeface="Corbel" panose="020B0503020204020204" pitchFamily="34" charset="0"/>
              </a:rPr>
              <a:t>Name Labels!</a:t>
            </a:r>
          </a:p>
          <a:p>
            <a:pPr marL="285750" indent="-285750">
              <a:buFont typeface="Arial" panose="020B0604020202020204" pitchFamily="34" charset="0"/>
              <a:buChar char="•"/>
            </a:pPr>
            <a:r>
              <a:rPr lang="en-GB" sz="1300" dirty="0">
                <a:latin typeface="Corbel" panose="020B0503020204020204" pitchFamily="34" charset="0"/>
              </a:rPr>
              <a:t>Please label all of the clothing, bags, water bottles, shoes, wellies etc that your child brings to school.</a:t>
            </a:r>
            <a:endParaRPr lang="en-GB" sz="1300" dirty="0">
              <a:solidFill>
                <a:schemeClr val="bg1"/>
              </a:solidFill>
              <a:latin typeface="Corbel" panose="020B0503020204020204" pitchFamily="34" charset="0"/>
            </a:endParaRPr>
          </a:p>
          <a:p>
            <a:pPr marL="285750" indent="-285750">
              <a:buFont typeface="Arial" panose="020B0604020202020204" pitchFamily="34" charset="0"/>
              <a:buChar char="•"/>
            </a:pPr>
            <a:endParaRPr lang="en-GB" sz="1400" dirty="0">
              <a:solidFill>
                <a:schemeClr val="bg1"/>
              </a:solidFill>
              <a:latin typeface="Corbel" panose="020B0503020204020204" pitchFamily="34" charset="0"/>
            </a:endParaRPr>
          </a:p>
        </p:txBody>
      </p:sp>
      <p:pic>
        <p:nvPicPr>
          <p:cNvPr id="8" name="Picture 7">
            <a:extLst>
              <a:ext uri="{FF2B5EF4-FFF2-40B4-BE49-F238E27FC236}">
                <a16:creationId xmlns:a16="http://schemas.microsoft.com/office/drawing/2014/main" id="{94E58108-CBF9-4537-8C9F-7287D7369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9383" y="154608"/>
            <a:ext cx="2649775" cy="1862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8509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5016997-deea-4fdb-a97d-61eed343007a">
      <Terms xmlns="http://schemas.microsoft.com/office/infopath/2007/PartnerControls"/>
    </lcf76f155ced4ddcb4097134ff3c332f>
    <TaxCatchAll xmlns="2b734e5c-e2cf-4d91-a88f-3e50b50b24d7" xsi:nil="true"/>
    <c9be4fc6f559450098a544dcf2e206c7 xmlns="2b734e5c-e2cf-4d91-a88f-3e50b50b24d7">
      <Terms xmlns="http://schemas.microsoft.com/office/infopath/2007/PartnerControls"/>
    </c9be4fc6f559450098a544dcf2e206c7>
    <b73a531bf2874837a19042fda8b245b9 xmlns="2b734e5c-e2cf-4d91-a88f-3e50b50b24d7">
      <Terms xmlns="http://schemas.microsoft.com/office/infopath/2007/PartnerControls"/>
    </b73a531bf2874837a19042fda8b245b9>
    <LocationsTaxHTField xmlns="a0520e7d-56ac-42ba-8299-7941f60600bb" xsi:nil="true"/>
    <g5236701626640c1ab96021ee8d14cff xmlns="2b734e5c-e2cf-4d91-a88f-3e50b50b24d7">
      <Terms xmlns="http://schemas.microsoft.com/office/infopath/2007/PartnerControls"/>
    </g5236701626640c1ab96021ee8d14cff>
    <KeywordsTagsTaxHTField xmlns="2b734e5c-e2cf-4d91-a88f-3e50b50b24d7" xsi:nil="true"/>
    <p640f9c8b4b14857bdc671f534fc7d57 xmlns="2b734e5c-e2cf-4d91-a88f-3e50b50b24d7">
      <Terms xmlns="http://schemas.microsoft.com/office/infopath/2007/PartnerControls"/>
    </p640f9c8b4b14857bdc671f534fc7d57>
    <DepartmentsTaxHTField xmlns="2b734e5c-e2cf-4d91-a88f-3e50b50b24d7" xsi:nil="true"/>
    <DocumentTypeTaxHTField xmlns="2b734e5c-e2cf-4d91-a88f-3e50b50b24d7" xsi:nil="true"/>
    <Owner xmlns="2b734e5c-e2cf-4d91-a88f-3e50b50b24d7">
      <UserInfo>
        <DisplayName/>
        <AccountId xsi:nil="true"/>
        <AccountType/>
      </UserInfo>
    </Own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AD9E04ED43D74CB62B53C7F0354145" ma:contentTypeVersion="26" ma:contentTypeDescription="Create a new document." ma:contentTypeScope="" ma:versionID="02d32ee55774bd85d3a4054576b6bffe">
  <xsd:schema xmlns:xsd="http://www.w3.org/2001/XMLSchema" xmlns:xs="http://www.w3.org/2001/XMLSchema" xmlns:p="http://schemas.microsoft.com/office/2006/metadata/properties" xmlns:ns2="a0520e7d-56ac-42ba-8299-7941f60600bb" xmlns:ns3="2b734e5c-e2cf-4d91-a88f-3e50b50b24d7" xmlns:ns4="2b734e5c-e2cf-4d91-a88f-3e50b50b24d7" xmlns:ns5="a5016997-deea-4fdb-a97d-61eed343007a" targetNamespace="http://schemas.microsoft.com/office/2006/metadata/properties" ma:root="true" ma:fieldsID="810bd2afca344f9eb78c7c3e0c8cc763" ns2:_="" ns4:_="" ns5:_="">
    <xsd:import namespace="a0520e7d-56ac-42ba-8299-7941f60600bb"/>
    <xsd:import namespace="2b734e5c-e2cf-4d91-a88f-3e50b50b24d7"/>
    <xsd:import namespace="2b734e5c-e2cf-4d91-a88f-3e50b50b24d7"/>
    <xsd:import namespace="a5016997-deea-4fdb-a97d-61eed343007a"/>
    <xsd:element name="properties">
      <xsd:complexType>
        <xsd:sequence>
          <xsd:element name="documentManagement">
            <xsd:complexType>
              <xsd:all>
                <xsd:element ref="ns2:LocationsTaxHTField" minOccurs="0"/>
                <xsd:element ref="ns3:DocumentTypeTaxHTField" minOccurs="0"/>
                <xsd:element ref="ns3:DepartmentsTaxHTField" minOccurs="0"/>
                <xsd:element ref="ns3:KeywordsTagsTaxHTField" minOccurs="0"/>
                <xsd:element ref="ns4:b73a531bf2874837a19042fda8b245b9" minOccurs="0"/>
                <xsd:element ref="ns4:TaxCatchAll" minOccurs="0"/>
                <xsd:element ref="ns4:c9be4fc6f559450098a544dcf2e206c7" minOccurs="0"/>
                <xsd:element ref="ns4:p640f9c8b4b14857bdc671f534fc7d57" minOccurs="0"/>
                <xsd:element ref="ns4:g5236701626640c1ab96021ee8d14cff" minOccurs="0"/>
                <xsd:element ref="ns4:Owner" minOccurs="0"/>
                <xsd:element ref="ns5:MediaServiceMetadata" minOccurs="0"/>
                <xsd:element ref="ns5:MediaServiceFastMetadata" minOccurs="0"/>
                <xsd:element ref="ns5:MediaServiceSearchProperties" minOccurs="0"/>
                <xsd:element ref="ns5:MediaServiceObjectDetectorVersions" minOccurs="0"/>
                <xsd:element ref="ns5:lcf76f155ced4ddcb4097134ff3c332f" minOccurs="0"/>
                <xsd:element ref="ns5:MediaServiceDateTaken" minOccurs="0"/>
                <xsd:element ref="ns5:MediaServiceOCR" minOccurs="0"/>
                <xsd:element ref="ns5:MediaServiceGenerationTime" minOccurs="0"/>
                <xsd:element ref="ns5:MediaServiceEventHashCode" minOccurs="0"/>
                <xsd:element ref="ns5:MediaServiceLocatio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20e7d-56ac-42ba-8299-7941f60600bb" elementFormDefault="qualified">
    <xsd:import namespace="http://schemas.microsoft.com/office/2006/documentManagement/types"/>
    <xsd:import namespace="http://schemas.microsoft.com/office/infopath/2007/PartnerControls"/>
    <xsd:element name="LocationsTaxHTField" ma:index="8" nillable="true" ma:displayName="LocationsTaxHTField" ma:hidden="true" ma:internalName="Location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DocumentTypeTaxHTField" ma:index="9" nillable="true" ma:displayName="DocumentTypeTaxHTField" ma:hidden="true" ma:internalName="DocumentTypeTaxHTField">
      <xsd:simpleType>
        <xsd:restriction base="dms:Note"/>
      </xsd:simpleType>
    </xsd:element>
    <xsd:element name="DepartmentsTaxHTField" ma:index="10" nillable="true" ma:displayName="DepartmentsTaxHTField" ma:hidden="true" ma:internalName="DepartmentsTaxHTField">
      <xsd:simpleType>
        <xsd:restriction base="dms:Note"/>
      </xsd:simpleType>
    </xsd:element>
    <xsd:element name="KeywordsTagsTaxHTField" ma:index="11" nillable="true" ma:displayName="KeywordsTagsTaxHTField" ma:hidden="true" ma:internalName="KeywordsTagsTaxHTField">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734e5c-e2cf-4d91-a88f-3e50b50b24d7" elementFormDefault="qualified">
    <xsd:import namespace="http://schemas.microsoft.com/office/2006/documentManagement/types"/>
    <xsd:import namespace="http://schemas.microsoft.com/office/infopath/2007/PartnerControls"/>
    <xsd:element name="b73a531bf2874837a19042fda8b245b9" ma:index="13" nillable="true" ma:taxonomy="true" ma:internalName="b73a531bf2874837a19042fda8b245b9" ma:taxonomyFieldName="Departments" ma:displayName="Departments" ma:default="" ma:fieldId="{b73a531b-f287-4837-a190-42fda8b245b9}" ma:taxonomyMulti="true" ma:sspId="4a324f7d-4130-4e3b-92bc-b3d938f1e27f" ma:termSetId="7de4cc5f-e887-4f58-961c-84d30d95a9c2"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698326e6-b390-49b4-a8a2-b03e5ac6703f}" ma:internalName="TaxCatchAll" ma:showField="CatchAllData" ma:web="2b734e5c-e2cf-4d91-a88f-3e50b50b24d7">
      <xsd:complexType>
        <xsd:complexContent>
          <xsd:extension base="dms:MultiChoiceLookup">
            <xsd:sequence>
              <xsd:element name="Value" type="dms:Lookup" maxOccurs="unbounded" minOccurs="0" nillable="true"/>
            </xsd:sequence>
          </xsd:extension>
        </xsd:complexContent>
      </xsd:complexType>
    </xsd:element>
    <xsd:element name="c9be4fc6f559450098a544dcf2e206c7" ma:index="16" nillable="true" ma:taxonomy="true" ma:internalName="c9be4fc6f559450098a544dcf2e206c7" ma:taxonomyFieldName="DocumentType" ma:displayName="Document Type" ma:default="" ma:fieldId="{c9be4fc6-f559-4500-98a5-44dcf2e206c7}" ma:taxonomyMulti="true" ma:sspId="4a324f7d-4130-4e3b-92bc-b3d938f1e27f" ma:termSetId="286ebe61-194d-4783-ab71-3d55852e3f10" ma:anchorId="00000000-0000-0000-0000-000000000000" ma:open="false" ma:isKeyword="false">
      <xsd:complexType>
        <xsd:sequence>
          <xsd:element ref="pc:Terms" minOccurs="0" maxOccurs="1"/>
        </xsd:sequence>
      </xsd:complexType>
    </xsd:element>
    <xsd:element name="p640f9c8b4b14857bdc671f534fc7d57" ma:index="18" nillable="true" ma:taxonomy="true" ma:internalName="p640f9c8b4b14857bdc671f534fc7d57" ma:taxonomyFieldName="Locations" ma:displayName="Locations" ma:default="" ma:fieldId="{9640f9c8-b4b1-4857-bdc6-71f534fc7d57}" ma:taxonomyMulti="true" ma:sspId="4a324f7d-4130-4e3b-92bc-b3d938f1e27f" ma:termSetId="520fcd1e-a37f-4b37-b166-9a39e00fa880" ma:anchorId="00000000-0000-0000-0000-000000000000" ma:open="false" ma:isKeyword="false">
      <xsd:complexType>
        <xsd:sequence>
          <xsd:element ref="pc:Terms" minOccurs="0" maxOccurs="1"/>
        </xsd:sequence>
      </xsd:complexType>
    </xsd:element>
    <xsd:element name="g5236701626640c1ab96021ee8d14cff" ma:index="20" nillable="true" ma:taxonomy="true" ma:internalName="g5236701626640c1ab96021ee8d14cff" ma:taxonomyFieldName="KeywordsTags" ma:displayName="Keywords / Tags" ma:default="" ma:fieldId="{05236701-6266-40c1-ab96-021ee8d14cff}" ma:taxonomyMulti="true" ma:sspId="4a324f7d-4130-4e3b-92bc-b3d938f1e27f" ma:termSetId="5b1e0033-188b-4d38-a5dd-0bd2b0b787fb" ma:anchorId="00000000-0000-0000-0000-000000000000" ma:open="true" ma:isKeyword="false">
      <xsd:complexType>
        <xsd:sequence>
          <xsd:element ref="pc:Terms" minOccurs="0" maxOccurs="1"/>
        </xsd:sequence>
      </xsd:complexType>
    </xsd:element>
    <xsd:element name="Owner" ma:index="21" nillable="true" ma:displayName="Owner" ma:format="Dropdown"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016997-deea-4fdb-a97d-61eed343007a"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4a324f7d-4130-4e3b-92bc-b3d938f1e27f"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Location" ma:index="32" nillable="true" ma:displayName="Location" ma:indexed="true" ma:internalName="MediaServiceLocation" ma:readOnly="true">
      <xsd:simpleType>
        <xsd:restriction base="dms:Text"/>
      </xsd:simpleType>
    </xsd:element>
    <xsd:element name="MediaLengthInSeconds" ma:index="3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6D42C7-2F82-4B61-B878-59B8EC08C5E0}">
  <ds:schemaRefs>
    <ds:schemaRef ds:uri="http://purl.org/dc/dcmitype/"/>
    <ds:schemaRef ds:uri="http://schemas.microsoft.com/office/infopath/2007/PartnerControls"/>
    <ds:schemaRef ds:uri="http://purl.org/dc/elements/1.1/"/>
    <ds:schemaRef ds:uri="dbec8b44-f7c6-40ed-bdf6-cd9199a1ce7f"/>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8ef753ac-1ab9-4312-8ea8-d40ca44b07da"/>
    <ds:schemaRef ds:uri="http://purl.org/dc/terms/"/>
    <ds:schemaRef ds:uri="a5016997-deea-4fdb-a97d-61eed343007a"/>
    <ds:schemaRef ds:uri="2b734e5c-e2cf-4d91-a88f-3e50b50b24d7"/>
    <ds:schemaRef ds:uri="a0520e7d-56ac-42ba-8299-7941f60600bb"/>
  </ds:schemaRefs>
</ds:datastoreItem>
</file>

<file path=customXml/itemProps2.xml><?xml version="1.0" encoding="utf-8"?>
<ds:datastoreItem xmlns:ds="http://schemas.openxmlformats.org/officeDocument/2006/customXml" ds:itemID="{AD18A962-93AB-41E5-95BC-169856C47485}"/>
</file>

<file path=customXml/itemProps3.xml><?xml version="1.0" encoding="utf-8"?>
<ds:datastoreItem xmlns:ds="http://schemas.openxmlformats.org/officeDocument/2006/customXml" ds:itemID="{C430A373-1145-42FC-B1A7-368E5EA441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388</TotalTime>
  <Words>805</Words>
  <Application>Microsoft Office PowerPoint</Application>
  <PresentationFormat>A4 Paper (210x297 mm)</PresentationFormat>
  <Paragraphs>34</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Hurst</dc:creator>
  <cp:lastModifiedBy>Cara Shore</cp:lastModifiedBy>
  <cp:revision>42</cp:revision>
  <dcterms:created xsi:type="dcterms:W3CDTF">2024-03-27T14:36:48Z</dcterms:created>
  <dcterms:modified xsi:type="dcterms:W3CDTF">2024-09-06T07:29:51Z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0x0101009EAD9E04ED43D74CB62B53C7F0354145</vt:lpwstr>
  </property>
  <property fmtid="{D5CDD505-2E9C-101B-9397-08002B2CF9AE}" pid="3" name="MediaServiceImageTags">
    <vt:lpwstr/>
  </property>
  <property fmtid="{D5CDD505-2E9C-101B-9397-08002B2CF9AE}" pid="4" name="Departments">
    <vt:lpwstr/>
  </property>
  <property fmtid="{D5CDD505-2E9C-101B-9397-08002B2CF9AE}" pid="5" name="Locations">
    <vt:lpwstr/>
  </property>
  <property fmtid="{D5CDD505-2E9C-101B-9397-08002B2CF9AE}" pid="6" name="DocumentType">
    <vt:lpwstr/>
  </property>
  <property fmtid="{D5CDD505-2E9C-101B-9397-08002B2CF9AE}" pid="7" name="KeywordsTags">
    <vt:lpwstr/>
  </property>
</Properties>
</file>