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7" r:id="rId4"/>
  </p:sldMasterIdLst>
  <p:sldIdLst>
    <p:sldId id="257" r:id="rId5"/>
    <p:sldId id="256" r:id="rId6"/>
  </p:sldIdLst>
  <p:sldSz cx="6858000" cy="9906000" type="A4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E94D54"/>
    <a:srgbClr val="E5373F"/>
    <a:srgbClr val="E536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FC708C-FC46-E5DB-D22C-64C9D32878EF}" v="1" dt="2024-10-15T10:22:43.5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78" d="100"/>
          <a:sy n="78" d="100"/>
        </p:scale>
        <p:origin x="316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09FC708C-FC46-E5DB-D22C-64C9D32878EF}"/>
    <pc:docChg chg="modSld">
      <pc:chgData name="" userId="" providerId="" clId="Web-{09FC708C-FC46-E5DB-D22C-64C9D32878EF}" dt="2024-10-15T10:22:43.596" v="0" actId="1076"/>
      <pc:docMkLst>
        <pc:docMk/>
      </pc:docMkLst>
      <pc:sldChg chg="modSp">
        <pc:chgData name="" userId="" providerId="" clId="Web-{09FC708C-FC46-E5DB-D22C-64C9D32878EF}" dt="2024-10-15T10:22:43.596" v="0" actId="1076"/>
        <pc:sldMkLst>
          <pc:docMk/>
          <pc:sldMk cId="3793121736" sldId="257"/>
        </pc:sldMkLst>
        <pc:grpChg chg="mod">
          <ac:chgData name="" userId="" providerId="" clId="Web-{09FC708C-FC46-E5DB-D22C-64C9D32878EF}" dt="2024-10-15T10:22:43.596" v="0" actId="1076"/>
          <ac:grpSpMkLst>
            <pc:docMk/>
            <pc:sldMk cId="3793121736" sldId="257"/>
            <ac:grpSpMk id="26" creationId="{C39CFCD4-2D06-4104-906C-D9AA0CFC6C0E}"/>
          </ac:grpSpMkLst>
        </pc:grpChg>
      </pc:sldChg>
    </pc:docChg>
  </pc:docChgLst>
  <pc:docChgLst>
    <pc:chgData name="Dana Smith" userId="fd3ecdc9-807d-41d5-b263-fe4281613b75" providerId="ADAL" clId="{9A62D89E-3CD5-C44C-924C-7308630324C4}"/>
    <pc:docChg chg="undo custSel modSld">
      <pc:chgData name="Dana Smith" userId="fd3ecdc9-807d-41d5-b263-fe4281613b75" providerId="ADAL" clId="{9A62D89E-3CD5-C44C-924C-7308630324C4}" dt="2024-08-22T14:38:59.728" v="1153" actId="20577"/>
      <pc:docMkLst>
        <pc:docMk/>
      </pc:docMkLst>
      <pc:sldChg chg="modSp">
        <pc:chgData name="Dana Smith" userId="fd3ecdc9-807d-41d5-b263-fe4281613b75" providerId="ADAL" clId="{9A62D89E-3CD5-C44C-924C-7308630324C4}" dt="2024-08-22T14:38:59.728" v="1153" actId="20577"/>
        <pc:sldMkLst>
          <pc:docMk/>
          <pc:sldMk cId="2385096487" sldId="256"/>
        </pc:sldMkLst>
        <pc:spChg chg="mod">
          <ac:chgData name="Dana Smith" userId="fd3ecdc9-807d-41d5-b263-fe4281613b75" providerId="ADAL" clId="{9A62D89E-3CD5-C44C-924C-7308630324C4}" dt="2024-08-22T14:37:40.793" v="1147" actId="113"/>
          <ac:spMkLst>
            <pc:docMk/>
            <pc:sldMk cId="2385096487" sldId="256"/>
            <ac:spMk id="14" creationId="{C1F2EC36-4FDC-41D7-B3DE-9F90269B05BF}"/>
          </ac:spMkLst>
        </pc:spChg>
        <pc:spChg chg="mod">
          <ac:chgData name="Dana Smith" userId="fd3ecdc9-807d-41d5-b263-fe4281613b75" providerId="ADAL" clId="{9A62D89E-3CD5-C44C-924C-7308630324C4}" dt="2024-08-22T14:38:59.728" v="1153" actId="20577"/>
          <ac:spMkLst>
            <pc:docMk/>
            <pc:sldMk cId="2385096487" sldId="256"/>
            <ac:spMk id="24" creationId="{3FA2BF97-3ADA-4FFD-AAF3-E938758CB3D7}"/>
          </ac:spMkLst>
        </pc:spChg>
        <pc:grpChg chg="mod">
          <ac:chgData name="Dana Smith" userId="fd3ecdc9-807d-41d5-b263-fe4281613b75" providerId="ADAL" clId="{9A62D89E-3CD5-C44C-924C-7308630324C4}" dt="2024-08-22T14:38:04.081" v="1149" actId="14100"/>
          <ac:grpSpMkLst>
            <pc:docMk/>
            <pc:sldMk cId="2385096487" sldId="256"/>
            <ac:grpSpMk id="17" creationId="{2B23C578-36C7-47F4-B99F-7C0BCA42B15E}"/>
          </ac:grpSpMkLst>
        </pc:grpChg>
      </pc:sldChg>
      <pc:sldChg chg="modSp">
        <pc:chgData name="Dana Smith" userId="fd3ecdc9-807d-41d5-b263-fe4281613b75" providerId="ADAL" clId="{9A62D89E-3CD5-C44C-924C-7308630324C4}" dt="2024-08-22T14:35:09.187" v="907" actId="20577"/>
        <pc:sldMkLst>
          <pc:docMk/>
          <pc:sldMk cId="3793121736" sldId="257"/>
        </pc:sldMkLst>
        <pc:spChg chg="mod">
          <ac:chgData name="Dana Smith" userId="fd3ecdc9-807d-41d5-b263-fe4281613b75" providerId="ADAL" clId="{9A62D89E-3CD5-C44C-924C-7308630324C4}" dt="2024-08-22T14:29:06.909" v="3" actId="20577"/>
          <ac:spMkLst>
            <pc:docMk/>
            <pc:sldMk cId="3793121736" sldId="257"/>
            <ac:spMk id="8" creationId="{677340F7-7347-4F15-9D91-0556034F71B9}"/>
          </ac:spMkLst>
        </pc:spChg>
        <pc:spChg chg="mod">
          <ac:chgData name="Dana Smith" userId="fd3ecdc9-807d-41d5-b263-fe4281613b75" providerId="ADAL" clId="{9A62D89E-3CD5-C44C-924C-7308630324C4}" dt="2024-08-22T14:31:38.634" v="448" actId="20577"/>
          <ac:spMkLst>
            <pc:docMk/>
            <pc:sldMk cId="3793121736" sldId="257"/>
            <ac:spMk id="14" creationId="{C1F2EC36-4FDC-41D7-B3DE-9F90269B05BF}"/>
          </ac:spMkLst>
        </pc:spChg>
        <pc:spChg chg="mod">
          <ac:chgData name="Dana Smith" userId="fd3ecdc9-807d-41d5-b263-fe4281613b75" providerId="ADAL" clId="{9A62D89E-3CD5-C44C-924C-7308630324C4}" dt="2024-08-22T14:33:50.755" v="738" actId="20577"/>
          <ac:spMkLst>
            <pc:docMk/>
            <pc:sldMk cId="3793121736" sldId="257"/>
            <ac:spMk id="46" creationId="{7D67CB96-383C-4068-A243-01735A07BF66}"/>
          </ac:spMkLst>
        </pc:spChg>
        <pc:spChg chg="mod">
          <ac:chgData name="Dana Smith" userId="fd3ecdc9-807d-41d5-b263-fe4281613b75" providerId="ADAL" clId="{9A62D89E-3CD5-C44C-924C-7308630324C4}" dt="2024-08-22T14:35:09.187" v="907" actId="20577"/>
          <ac:spMkLst>
            <pc:docMk/>
            <pc:sldMk cId="3793121736" sldId="257"/>
            <ac:spMk id="48" creationId="{1214D2C1-F18E-447E-A845-F78AEA9675D9}"/>
          </ac:spMkLst>
        </pc:spChg>
      </pc:sldChg>
    </pc:docChg>
  </pc:docChgLst>
  <pc:docChgLst>
    <pc:chgData name="Dana Smith" userId="fd3ecdc9-807d-41d5-b263-fe4281613b75" providerId="ADAL" clId="{727A3047-85F3-A44B-83CE-EE3225811F42}"/>
    <pc:docChg chg="undo custSel modSld">
      <pc:chgData name="Dana Smith" userId="fd3ecdc9-807d-41d5-b263-fe4281613b75" providerId="ADAL" clId="{727A3047-85F3-A44B-83CE-EE3225811F42}" dt="2024-09-05T19:16:17.012" v="898" actId="1076"/>
      <pc:docMkLst>
        <pc:docMk/>
      </pc:docMkLst>
      <pc:sldChg chg="delSp modSp">
        <pc:chgData name="Dana Smith" userId="fd3ecdc9-807d-41d5-b263-fe4281613b75" providerId="ADAL" clId="{727A3047-85F3-A44B-83CE-EE3225811F42}" dt="2024-09-05T19:16:17.012" v="898" actId="1076"/>
        <pc:sldMkLst>
          <pc:docMk/>
          <pc:sldMk cId="2385096487" sldId="256"/>
        </pc:sldMkLst>
        <pc:spChg chg="mod">
          <ac:chgData name="Dana Smith" userId="fd3ecdc9-807d-41d5-b263-fe4281613b75" providerId="ADAL" clId="{727A3047-85F3-A44B-83CE-EE3225811F42}" dt="2024-09-05T19:16:14.156" v="896" actId="20577"/>
          <ac:spMkLst>
            <pc:docMk/>
            <pc:sldMk cId="2385096487" sldId="256"/>
            <ac:spMk id="24" creationId="{3FA2BF97-3ADA-4FFD-AAF3-E938758CB3D7}"/>
          </ac:spMkLst>
        </pc:spChg>
        <pc:spChg chg="mod">
          <ac:chgData name="Dana Smith" userId="fd3ecdc9-807d-41d5-b263-fe4281613b75" providerId="ADAL" clId="{727A3047-85F3-A44B-83CE-EE3225811F42}" dt="2024-09-05T19:16:17.012" v="898" actId="1076"/>
          <ac:spMkLst>
            <pc:docMk/>
            <pc:sldMk cId="2385096487" sldId="256"/>
            <ac:spMk id="25" creationId="{3CB9D915-0DBA-4D1D-B843-B5CE9D39ACE7}"/>
          </ac:spMkLst>
        </pc:spChg>
        <pc:spChg chg="mod">
          <ac:chgData name="Dana Smith" userId="fd3ecdc9-807d-41d5-b263-fe4281613b75" providerId="ADAL" clId="{727A3047-85F3-A44B-83CE-EE3225811F42}" dt="2024-09-05T19:11:18.437" v="706" actId="20577"/>
          <ac:spMkLst>
            <pc:docMk/>
            <pc:sldMk cId="2385096487" sldId="256"/>
            <ac:spMk id="29" creationId="{3C9EFED4-E577-4D2F-A7F5-B2BF00854A3B}"/>
          </ac:spMkLst>
        </pc:spChg>
        <pc:spChg chg="del">
          <ac:chgData name="Dana Smith" userId="fd3ecdc9-807d-41d5-b263-fe4281613b75" providerId="ADAL" clId="{727A3047-85F3-A44B-83CE-EE3225811F42}" dt="2024-09-03T18:16:45.742" v="3" actId="478"/>
          <ac:spMkLst>
            <pc:docMk/>
            <pc:sldMk cId="2385096487" sldId="256"/>
            <ac:spMk id="40" creationId="{B9401CA9-3103-4D67-9FF6-15D85748435F}"/>
          </ac:spMkLst>
        </pc:spChg>
        <pc:grpChg chg="mod">
          <ac:chgData name="Dana Smith" userId="fd3ecdc9-807d-41d5-b263-fe4281613b75" providerId="ADAL" clId="{727A3047-85F3-A44B-83CE-EE3225811F42}" dt="2024-09-03T18:22:04.455" v="601" actId="14100"/>
          <ac:grpSpMkLst>
            <pc:docMk/>
            <pc:sldMk cId="2385096487" sldId="256"/>
            <ac:grpSpMk id="27" creationId="{72A82D59-A30A-418A-809E-2C31395CC5F1}"/>
          </ac:grpSpMkLst>
        </pc:grpChg>
        <pc:grpChg chg="mod">
          <ac:chgData name="Dana Smith" userId="fd3ecdc9-807d-41d5-b263-fe4281613b75" providerId="ADAL" clId="{727A3047-85F3-A44B-83CE-EE3225811F42}" dt="2024-09-05T19:14:37.991" v="782" actId="1076"/>
          <ac:grpSpMkLst>
            <pc:docMk/>
            <pc:sldMk cId="2385096487" sldId="256"/>
            <ac:grpSpMk id="35" creationId="{7C905CD9-C97A-47C9-B035-8B78347BEF0B}"/>
          </ac:grpSpMkLst>
        </pc:grpChg>
        <pc:picChg chg="mod">
          <ac:chgData name="Dana Smith" userId="fd3ecdc9-807d-41d5-b263-fe4281613b75" providerId="ADAL" clId="{727A3047-85F3-A44B-83CE-EE3225811F42}" dt="2024-09-03T18:16:50.083" v="4" actId="14826"/>
          <ac:picMkLst>
            <pc:docMk/>
            <pc:sldMk cId="2385096487" sldId="256"/>
            <ac:picMk id="7" creationId="{58EB58D9-6632-409C-BB26-6A7F366D1CAB}"/>
          </ac:picMkLst>
        </pc:picChg>
      </pc:sldChg>
      <pc:sldChg chg="delSp modSp">
        <pc:chgData name="Dana Smith" userId="fd3ecdc9-807d-41d5-b263-fe4281613b75" providerId="ADAL" clId="{727A3047-85F3-A44B-83CE-EE3225811F42}" dt="2024-09-05T19:09:45.037" v="619" actId="1076"/>
        <pc:sldMkLst>
          <pc:docMk/>
          <pc:sldMk cId="3793121736" sldId="257"/>
        </pc:sldMkLst>
        <pc:spChg chg="del">
          <ac:chgData name="Dana Smith" userId="fd3ecdc9-807d-41d5-b263-fe4281613b75" providerId="ADAL" clId="{727A3047-85F3-A44B-83CE-EE3225811F42}" dt="2024-09-05T19:09:06.444" v="605" actId="478"/>
          <ac:spMkLst>
            <pc:docMk/>
            <pc:sldMk cId="3793121736" sldId="257"/>
            <ac:spMk id="5" creationId="{FA91DCEF-B497-4B3B-B301-A475BA664AB5}"/>
          </ac:spMkLst>
        </pc:spChg>
        <pc:spChg chg="del">
          <ac:chgData name="Dana Smith" userId="fd3ecdc9-807d-41d5-b263-fe4281613b75" providerId="ADAL" clId="{727A3047-85F3-A44B-83CE-EE3225811F42}" dt="2024-09-03T18:15:48.386" v="0" actId="478"/>
          <ac:spMkLst>
            <pc:docMk/>
            <pc:sldMk cId="3793121736" sldId="257"/>
            <ac:spMk id="35" creationId="{19410DFA-B43A-4406-A1A2-A5A22511E9E2}"/>
          </ac:spMkLst>
        </pc:spChg>
        <pc:grpChg chg="mod">
          <ac:chgData name="Dana Smith" userId="fd3ecdc9-807d-41d5-b263-fe4281613b75" providerId="ADAL" clId="{727A3047-85F3-A44B-83CE-EE3225811F42}" dt="2024-09-05T19:09:45.037" v="619" actId="1076"/>
          <ac:grpSpMkLst>
            <pc:docMk/>
            <pc:sldMk cId="3793121736" sldId="257"/>
            <ac:grpSpMk id="2" creationId="{F688F9B8-21B4-4431-AE57-AEFA7510EE15}"/>
          </ac:grpSpMkLst>
        </pc:grpChg>
        <pc:picChg chg="mod modCrop">
          <ac:chgData name="Dana Smith" userId="fd3ecdc9-807d-41d5-b263-fe4281613b75" providerId="ADAL" clId="{727A3047-85F3-A44B-83CE-EE3225811F42}" dt="2024-09-05T19:09:42.769" v="617" actId="1076"/>
          <ac:picMkLst>
            <pc:docMk/>
            <pc:sldMk cId="3793121736" sldId="257"/>
            <ac:picMk id="7" creationId="{58EB58D9-6632-409C-BB26-6A7F366D1CAB}"/>
          </ac:picMkLst>
        </pc:picChg>
        <pc:picChg chg="mod">
          <ac:chgData name="Dana Smith" userId="fd3ecdc9-807d-41d5-b263-fe4281613b75" providerId="ADAL" clId="{727A3047-85F3-A44B-83CE-EE3225811F42}" dt="2024-09-03T18:16:40.208" v="2" actId="14826"/>
          <ac:picMkLst>
            <pc:docMk/>
            <pc:sldMk cId="3793121736" sldId="257"/>
            <ac:picMk id="12" creationId="{A97E421B-13E6-4CD8-A3FA-CDAB7EF7A926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05C8-7190-43B3-A6D3-1E714A6A33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7250" y="1621191"/>
            <a:ext cx="5143500" cy="3448756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07F049-5566-4976-9EBF-3A79C8BD83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4CD99C-A53F-4E17-8B59-C8305B5FE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F56A9-B81C-4DA6-AB46-192B2087632F}" type="datetimeFigureOut">
              <a:rPr lang="en-GB" smtClean="0"/>
              <a:t>15/10/2024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637651-6E06-41B3-91CF-4FE9FC9A6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F5DB42-8263-47C4-9992-0E75EAE72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6B557-CF9D-480F-8297-6338E2732D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72445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5D1B1-C4CF-4B83-BBD4-A98247093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8B30C8-85EF-4D0F-A81B-54A35E526D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022707-23CB-46BD-94EF-4901CFFF0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F56A9-B81C-4DA6-AB46-192B2087632F}" type="datetimeFigureOut">
              <a:rPr lang="en-GB" smtClean="0"/>
              <a:t>15/10/2024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B2332D-45E9-410D-A60E-FAA20F341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AB87C1-7218-45B5-900E-F49DADBEC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6B557-CF9D-480F-8297-6338E2732D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9779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7BACBF-948F-4CB7-9989-B900CFFAC2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4907756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9FDC54-27FB-4E5F-A5E7-A10E5A50F9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71487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4AFA0F-A8B9-41D9-9AEB-AB838FC43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F56A9-B81C-4DA6-AB46-192B2087632F}" type="datetimeFigureOut">
              <a:rPr lang="en-GB" smtClean="0"/>
              <a:t>15/10/2024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AF3098-90B1-400B-AF43-E612C2B89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94E446-A622-4E15-9156-97540F528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6B557-CF9D-480F-8297-6338E2732D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0961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BFF74-6EC7-4DC7-9364-09876254E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B4A1FC-463D-4063-97BB-A0A0E93678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C7DFD8-2105-483B-AB00-08BA6C819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F56A9-B81C-4DA6-AB46-192B2087632F}" type="datetimeFigureOut">
              <a:rPr lang="en-GB" smtClean="0"/>
              <a:t>15/10/2024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ED95E3-876A-4114-956B-F15A5B033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C7B0F0-F269-40E4-83DF-4D7F27F5E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6B557-CF9D-480F-8297-6338E2732D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8054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C2436-5A15-4071-BE8C-5C3F7564E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16" y="2469622"/>
            <a:ext cx="5915025" cy="4120620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155D99-5F8E-4289-9420-4760691E14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7916" y="6629225"/>
            <a:ext cx="5915025" cy="216693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42A439-F786-49AA-B953-B2E9B1B4D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F56A9-B81C-4DA6-AB46-192B2087632F}" type="datetimeFigureOut">
              <a:rPr lang="en-GB" smtClean="0"/>
              <a:t>15/10/2024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1581DA-DF4E-4A50-BE66-FFC6DF598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848EBB-D48D-4135-940B-0848E86CB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6B557-CF9D-480F-8297-6338E2732D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4300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55A61-6680-455D-A22C-3786154F7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C81B4D-E809-4FCF-8D9A-B19FEC5082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E97895-16DB-45BE-A9DE-CBDA47EC23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FA9340-5AC9-4068-B7F3-97A77C000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F56A9-B81C-4DA6-AB46-192B2087632F}" type="datetimeFigureOut">
              <a:rPr lang="en-GB" smtClean="0"/>
              <a:t>15/10/2024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939937-0190-469B-99F0-C37655F5F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A12D37-8969-427B-8E87-65D063CA8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6B557-CF9D-480F-8297-6338E2732D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2081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07342-3359-4D1C-BC6E-C7E3961C3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527404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60579B-88CC-42EF-BF3D-CEE576C5BC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5DB379-8028-4677-969E-8D04D6E1CF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F4D5F4-FED0-4A7D-8F21-AA53FEAC55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C0700A-F5E8-494F-8902-99EE9BCD84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27F7F2-871F-4318-99BE-CF33DA7EC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F56A9-B81C-4DA6-AB46-192B2087632F}" type="datetimeFigureOut">
              <a:rPr lang="en-GB" smtClean="0"/>
              <a:t>15/10/2024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D9A3BE-32FF-49BB-8C60-639ADBEA4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2510AD-B9AB-4FB9-8F88-80A4AA384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6B557-CF9D-480F-8297-6338E2732D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9411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3E5C5-B214-4777-B17A-000AA0F22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4EC4A7-23A6-4A11-877B-A0C7BEAC5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F56A9-B81C-4DA6-AB46-192B2087632F}" type="datetimeFigureOut">
              <a:rPr lang="en-GB" smtClean="0"/>
              <a:t>15/10/2024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55DE64-C963-45B7-B16E-99109116C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73D720-F9FD-49D0-B5E8-82F079BAC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6B557-CF9D-480F-8297-6338E2732D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5588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D66A0D-871E-4D2D-A5C4-CD5DF190B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F56A9-B81C-4DA6-AB46-192B2087632F}" type="datetimeFigureOut">
              <a:rPr lang="en-GB" smtClean="0"/>
              <a:t>15/10/2024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6A9816-D6BC-4F25-A816-64D9AC3F1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F65996-B7EB-48AD-8AED-56E756943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6B557-CF9D-480F-8297-6338E2732D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2357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EF501-AFE6-4204-BBAA-BAFF9AC54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3" cy="23114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88F3DE-3C97-452A-A2EB-F9AFE7278A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5543" y="1426281"/>
            <a:ext cx="3471863" cy="7039681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573EAE-2C2C-4372-A258-67D2BD2747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3" cy="5505627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9D46DB-3918-4A1F-BAE5-D7158A2ED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F56A9-B81C-4DA6-AB46-192B2087632F}" type="datetimeFigureOut">
              <a:rPr lang="en-GB" smtClean="0"/>
              <a:t>15/10/2024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DB54BC-C05E-4036-9201-77DE891B4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52E13D-DB50-4A04-8A94-00F2167D3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6B557-CF9D-480F-8297-6338E2732D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3742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09079-33FE-40F3-BD91-67850F022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3" cy="23114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D68276-6867-4BAD-8298-6498A97D79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915543" y="1426281"/>
            <a:ext cx="3471863" cy="7039681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6108CF-6CC7-4002-882B-DB7B9ADFEF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3" cy="5505627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7FBEE7-B6C9-41A1-8575-3A5BE95B2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F56A9-B81C-4DA6-AB46-192B2087632F}" type="datetimeFigureOut">
              <a:rPr lang="en-GB" smtClean="0"/>
              <a:t>15/10/2024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A3AEE3-FA9B-4CA9-9801-7F068D89C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C21842-45EF-4CDB-829A-BC623C3EC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6B557-CF9D-480F-8297-6338E2732D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6914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4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5CDDC0-4E1E-4FE3-BCD2-7B29ED8EB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527404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A294F0-3507-4007-8D22-9CD3D534B9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5C42B8-B695-4099-B9C6-EB498E2571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1488" y="9181395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F56A9-B81C-4DA6-AB46-192B2087632F}" type="datetimeFigureOut">
              <a:rPr lang="en-GB" smtClean="0"/>
              <a:t>15/10/2024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85596E-9C8D-40A6-90D6-8949F3BA1B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1713" y="9181395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21AB1E-7B63-4F05-BB55-43D6762352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43463" y="9181395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C6B557-CF9D-480F-8297-6338E2732D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7475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EDD4467-F9A4-431C-8F6C-C4EC97FC8936}"/>
              </a:ext>
            </a:extLst>
          </p:cNvPr>
          <p:cNvSpPr/>
          <p:nvPr/>
        </p:nvSpPr>
        <p:spPr>
          <a:xfrm>
            <a:off x="0" y="0"/>
            <a:ext cx="1258470" cy="118226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9CC097-804B-444D-841C-A616923CC184}"/>
              </a:ext>
            </a:extLst>
          </p:cNvPr>
          <p:cNvSpPr/>
          <p:nvPr/>
        </p:nvSpPr>
        <p:spPr>
          <a:xfrm>
            <a:off x="1255771" y="1635"/>
            <a:ext cx="5599530" cy="1182267"/>
          </a:xfrm>
          <a:prstGeom prst="rect">
            <a:avLst/>
          </a:prstGeom>
          <a:solidFill>
            <a:srgbClr val="E94D5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E5373F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7340F7-7347-4F15-9D91-0556034F71B9}"/>
              </a:ext>
            </a:extLst>
          </p:cNvPr>
          <p:cNvSpPr txBox="1"/>
          <p:nvPr/>
        </p:nvSpPr>
        <p:spPr>
          <a:xfrm>
            <a:off x="1337371" y="346000"/>
            <a:ext cx="3039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accent4"/>
                </a:solidFill>
                <a:latin typeface="Corbel" panose="020B0503020204020204" pitchFamily="34" charset="0"/>
              </a:rPr>
              <a:t>Deer CLASS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B854D8-A153-42C5-AEC2-89B808B5AFB6}"/>
              </a:ext>
            </a:extLst>
          </p:cNvPr>
          <p:cNvSpPr txBox="1"/>
          <p:nvPr/>
        </p:nvSpPr>
        <p:spPr>
          <a:xfrm>
            <a:off x="5060007" y="167733"/>
            <a:ext cx="17217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b="1" dirty="0">
                <a:solidFill>
                  <a:schemeClr val="accent4"/>
                </a:solidFill>
                <a:latin typeface="Corbel" panose="020B0503020204020204" pitchFamily="34" charset="0"/>
              </a:rPr>
              <a:t>Newsletter</a:t>
            </a:r>
          </a:p>
          <a:p>
            <a:pPr algn="r"/>
            <a:r>
              <a:rPr lang="en-GB" sz="2000" b="1" dirty="0">
                <a:solidFill>
                  <a:schemeClr val="accent4"/>
                </a:solidFill>
                <a:latin typeface="Corbel" panose="020B0503020204020204" pitchFamily="34" charset="0"/>
              </a:rPr>
              <a:t>Autumn 2024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EB58D9-6632-409C-BB26-6A7F366D1C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619" t="24953" r="20759" b="34797"/>
          <a:stretch/>
        </p:blipFill>
        <p:spPr>
          <a:xfrm>
            <a:off x="520163" y="1352849"/>
            <a:ext cx="1258470" cy="13890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97E421B-13E6-4CD8-A3FA-CDAB7EF7A92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25425" y="2897227"/>
            <a:ext cx="1789885" cy="13424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688F9B8-21B4-4431-AE57-AEFA7510EE15}"/>
              </a:ext>
            </a:extLst>
          </p:cNvPr>
          <p:cNvGrpSpPr/>
          <p:nvPr/>
        </p:nvGrpSpPr>
        <p:grpSpPr>
          <a:xfrm>
            <a:off x="2311399" y="1308099"/>
            <a:ext cx="4263559" cy="3031947"/>
            <a:chOff x="2311399" y="1308099"/>
            <a:chExt cx="4263559" cy="3031947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2A6C5E9-A0E8-483F-BC5F-16395DDCF934}"/>
                </a:ext>
              </a:extLst>
            </p:cNvPr>
            <p:cNvGrpSpPr/>
            <p:nvPr/>
          </p:nvGrpSpPr>
          <p:grpSpPr>
            <a:xfrm>
              <a:off x="2311399" y="1308099"/>
              <a:ext cx="4263559" cy="3031947"/>
              <a:chOff x="2311399" y="1308099"/>
              <a:chExt cx="4263559" cy="3031947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69847F63-BB18-4F79-991D-AD8C1423014F}"/>
                  </a:ext>
                </a:extLst>
              </p:cNvPr>
              <p:cNvSpPr/>
              <p:nvPr/>
            </p:nvSpPr>
            <p:spPr>
              <a:xfrm>
                <a:off x="2311399" y="1308099"/>
                <a:ext cx="4263559" cy="3031947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1B683C2F-D78A-4546-B0AC-2182AE23D104}"/>
                  </a:ext>
                </a:extLst>
              </p:cNvPr>
              <p:cNvSpPr/>
              <p:nvPr/>
            </p:nvSpPr>
            <p:spPr>
              <a:xfrm>
                <a:off x="2425701" y="1418743"/>
                <a:ext cx="4000500" cy="279906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Corbel" panose="020B0503020204020204" pitchFamily="34" charset="0"/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1F2EC36-4FDC-41D7-B3DE-9F90269B05BF}"/>
                </a:ext>
              </a:extLst>
            </p:cNvPr>
            <p:cNvSpPr txBox="1"/>
            <p:nvPr/>
          </p:nvSpPr>
          <p:spPr>
            <a:xfrm>
              <a:off x="2409075" y="1458973"/>
              <a:ext cx="4068206" cy="21368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>
                  <a:latin typeface="Corbel" panose="020B0503020204020204" pitchFamily="34" charset="0"/>
                </a:rPr>
                <a:t>Welcome to the Autumn Term</a:t>
              </a:r>
              <a:r>
                <a:rPr lang="en-GB" sz="1400" dirty="0">
                  <a:latin typeface="Corbel" panose="020B0503020204020204" pitchFamily="34" charset="0"/>
                </a:rPr>
                <a:t>.</a:t>
              </a:r>
            </a:p>
            <a:p>
              <a:pPr algn="ctr"/>
              <a:endParaRPr lang="en-GB" sz="1400" dirty="0">
                <a:latin typeface="Corbel" panose="020B0503020204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15000"/>
                </a:lnSpc>
              </a:pPr>
              <a:r>
                <a:rPr lang="en-GB" sz="1300" dirty="0">
                  <a:latin typeface="Corbel" panose="020B0503020204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Welcome back and welcome to your new class…. Deer!</a:t>
              </a:r>
            </a:p>
            <a:p>
              <a:pPr algn="ctr">
                <a:lnSpc>
                  <a:spcPct val="115000"/>
                </a:lnSpc>
              </a:pPr>
              <a:r>
                <a:rPr lang="en-GB" sz="1300" dirty="0">
                  <a:latin typeface="Corbel" panose="020B0503020204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I hope you have all had a wonderful summer holidays and are fully rested for the busy term ahead. Both Miss Platt and myself are very excited to be working with you this year and I hope everyone will settle into year 4 and enjoy the lessons that are to come. </a:t>
              </a:r>
            </a:p>
            <a:p>
              <a:pPr algn="ctr">
                <a:lnSpc>
                  <a:spcPct val="115000"/>
                </a:lnSpc>
              </a:pPr>
              <a:endParaRPr lang="en-GB" sz="1400" dirty="0">
                <a:latin typeface="Corbel" panose="020B0503020204020204" pitchFamily="34" charset="0"/>
              </a:endParaRPr>
            </a:p>
          </p:txBody>
        </p:sp>
      </p:grpSp>
      <p:pic>
        <p:nvPicPr>
          <p:cNvPr id="16" name="Picture 2" descr="Wickhambrook Primary Academy | Small beginnings – limitless ...">
            <a:extLst>
              <a:ext uri="{FF2B5EF4-FFF2-40B4-BE49-F238E27FC236}">
                <a16:creationId xmlns:a16="http://schemas.microsoft.com/office/drawing/2014/main" id="{F71022FA-58CD-4B95-8D31-2F94AA012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2" y="0"/>
            <a:ext cx="1182267" cy="1182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ACFD027B-9576-43D7-8193-40A002E17801}"/>
              </a:ext>
            </a:extLst>
          </p:cNvPr>
          <p:cNvGrpSpPr/>
          <p:nvPr/>
        </p:nvGrpSpPr>
        <p:grpSpPr>
          <a:xfrm>
            <a:off x="283041" y="8290293"/>
            <a:ext cx="3101321" cy="1519879"/>
            <a:chOff x="300269" y="8138994"/>
            <a:chExt cx="6274689" cy="158252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BF50663A-4056-4C4F-AD4E-93C73B3BE567}"/>
                </a:ext>
              </a:extLst>
            </p:cNvPr>
            <p:cNvSpPr/>
            <p:nvPr/>
          </p:nvSpPr>
          <p:spPr>
            <a:xfrm>
              <a:off x="300269" y="8138994"/>
              <a:ext cx="6274689" cy="1560595"/>
            </a:xfrm>
            <a:prstGeom prst="round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accent1">
                    <a:lumMod val="75000"/>
                  </a:schemeClr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4DEE0BC-B7F8-4F64-B4FD-6D59149D2291}"/>
                </a:ext>
              </a:extLst>
            </p:cNvPr>
            <p:cNvSpPr txBox="1"/>
            <p:nvPr/>
          </p:nvSpPr>
          <p:spPr>
            <a:xfrm>
              <a:off x="374528" y="8151254"/>
              <a:ext cx="6106474" cy="15702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>
                  <a:latin typeface="Corbel" panose="020B0503020204020204" pitchFamily="34" charset="0"/>
                </a:rPr>
                <a:t>Outdoor Clothes </a:t>
              </a:r>
            </a:p>
            <a:p>
              <a:pPr algn="ctr"/>
              <a:r>
                <a:rPr lang="en-GB" sz="1300" dirty="0">
                  <a:latin typeface="Corbel" panose="020B0503020204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Where possible all playtimes will be on the field. As the weather changes please ensure your child has wellies in school and a waterproof coat every day. Please also keep a spare pair of socks and underwear in your child’s bag just in case!</a:t>
              </a:r>
              <a:endParaRPr lang="en-GB" sz="1300" dirty="0">
                <a:latin typeface="Corbel" panose="020B0503020204020204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6682212-350E-42AB-A517-A1C55C141A09}"/>
              </a:ext>
            </a:extLst>
          </p:cNvPr>
          <p:cNvGrpSpPr/>
          <p:nvPr/>
        </p:nvGrpSpPr>
        <p:grpSpPr>
          <a:xfrm>
            <a:off x="283040" y="4450688"/>
            <a:ext cx="3101322" cy="3728688"/>
            <a:chOff x="283041" y="4592726"/>
            <a:chExt cx="3044359" cy="372474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D75B2B4-1650-4C83-81F6-F96FC652FBCD}"/>
                </a:ext>
              </a:extLst>
            </p:cNvPr>
            <p:cNvGrpSpPr/>
            <p:nvPr/>
          </p:nvGrpSpPr>
          <p:grpSpPr>
            <a:xfrm>
              <a:off x="283041" y="4592726"/>
              <a:ext cx="3044359" cy="3724742"/>
              <a:chOff x="283041" y="4592726"/>
              <a:chExt cx="6274689" cy="3306674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156D4848-4812-46E7-89F9-F2EBEA5893DD}"/>
                  </a:ext>
                </a:extLst>
              </p:cNvPr>
              <p:cNvGrpSpPr/>
              <p:nvPr/>
            </p:nvGrpSpPr>
            <p:grpSpPr>
              <a:xfrm>
                <a:off x="283041" y="4592726"/>
                <a:ext cx="6274689" cy="3306674"/>
                <a:chOff x="2311399" y="1308099"/>
                <a:chExt cx="4263559" cy="3031947"/>
              </a:xfrm>
            </p:grpSpPr>
            <p:sp>
              <p:nvSpPr>
                <p:cNvPr id="18" name="Rectangle: Rounded Corners 17">
                  <a:extLst>
                    <a:ext uri="{FF2B5EF4-FFF2-40B4-BE49-F238E27FC236}">
                      <a16:creationId xmlns:a16="http://schemas.microsoft.com/office/drawing/2014/main" id="{412822AE-D6BD-4463-9E76-6B939810A26C}"/>
                    </a:ext>
                  </a:extLst>
                </p:cNvPr>
                <p:cNvSpPr/>
                <p:nvPr/>
              </p:nvSpPr>
              <p:spPr>
                <a:xfrm>
                  <a:off x="2311399" y="1308099"/>
                  <a:ext cx="4263559" cy="3031947"/>
                </a:xfrm>
                <a:prstGeom prst="roundRect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19" name="Rectangle: Rounded Corners 18">
                  <a:extLst>
                    <a:ext uri="{FF2B5EF4-FFF2-40B4-BE49-F238E27FC236}">
                      <a16:creationId xmlns:a16="http://schemas.microsoft.com/office/drawing/2014/main" id="{94F75AF0-99E0-4011-AAC8-A208F9D98DEA}"/>
                    </a:ext>
                  </a:extLst>
                </p:cNvPr>
                <p:cNvSpPr/>
                <p:nvPr/>
              </p:nvSpPr>
              <p:spPr>
                <a:xfrm>
                  <a:off x="2425702" y="1389743"/>
                  <a:ext cx="4037439" cy="287754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latin typeface="Corbel" panose="020B0503020204020204" pitchFamily="34" charset="0"/>
                  </a:endParaRPr>
                </a:p>
              </p:txBody>
            </p:sp>
          </p:grp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F4F267C-57DF-4598-8E4C-23A4DC7F8610}"/>
                  </a:ext>
                </a:extLst>
              </p:cNvPr>
              <p:cNvSpPr txBox="1"/>
              <p:nvPr/>
            </p:nvSpPr>
            <p:spPr>
              <a:xfrm>
                <a:off x="357302" y="4681767"/>
                <a:ext cx="5996274" cy="2729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b="1" dirty="0">
                    <a:latin typeface="Corbel" panose="020B0503020204020204" pitchFamily="34" charset="0"/>
                  </a:rPr>
                  <a:t>English</a:t>
                </a: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D67CB96-383C-4068-A243-01735A07BF66}"/>
                </a:ext>
              </a:extLst>
            </p:cNvPr>
            <p:cNvSpPr txBox="1"/>
            <p:nvPr/>
          </p:nvSpPr>
          <p:spPr>
            <a:xfrm>
              <a:off x="515809" y="4936935"/>
              <a:ext cx="2788893" cy="3135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00" b="1" dirty="0">
                  <a:latin typeface="Corbel" panose="020B0503020204020204" pitchFamily="34" charset="0"/>
                </a:rPr>
                <a:t>English Writing:</a:t>
              </a:r>
            </a:p>
            <a:p>
              <a:endParaRPr lang="en-GB" sz="1300" b="1" dirty="0">
                <a:latin typeface="Corbel" panose="020B0503020204020204" pitchFamily="34" charset="0"/>
              </a:endParaRPr>
            </a:p>
            <a:p>
              <a:r>
                <a:rPr lang="en-GB" sz="1200" dirty="0">
                  <a:latin typeface="Corbel" panose="020B0503020204020204" pitchFamily="34" charset="0"/>
                </a:rPr>
                <a:t>Across the year we visit each module twice, with each having an ‘A’ and a ‘B’ block:</a:t>
              </a:r>
            </a:p>
            <a:p>
              <a:endParaRPr lang="en-GB" sz="1300" b="1" dirty="0">
                <a:latin typeface="Corbel" panose="020B0503020204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300" dirty="0">
                  <a:latin typeface="Corbel" panose="020B0503020204020204" pitchFamily="34" charset="0"/>
                </a:rPr>
                <a:t>Poems  A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300" dirty="0">
                  <a:latin typeface="Corbel" panose="020B0503020204020204" pitchFamily="34" charset="0"/>
                </a:rPr>
                <a:t>Persuasive writing  A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300" dirty="0">
                  <a:latin typeface="Corbel" panose="020B0503020204020204" pitchFamily="34" charset="0"/>
                </a:rPr>
                <a:t>First person diary entries A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300" dirty="0">
                  <a:latin typeface="Corbel" panose="020B0503020204020204" pitchFamily="34" charset="0"/>
                </a:rPr>
                <a:t>Third person adventure stories A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300" dirty="0">
                  <a:latin typeface="Corbel" panose="020B0503020204020204" pitchFamily="34" charset="0"/>
                </a:rPr>
                <a:t>Newspaper reportsA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GB" sz="1300" dirty="0">
                <a:latin typeface="Corbel" panose="020B0503020204020204" pitchFamily="34" charset="0"/>
              </a:endParaRPr>
            </a:p>
            <a:p>
              <a:endParaRPr lang="en-GB" sz="600" b="1" dirty="0">
                <a:latin typeface="Corbel" panose="020B0503020204020204" pitchFamily="34" charset="0"/>
              </a:endParaRPr>
            </a:p>
            <a:p>
              <a:r>
                <a:rPr lang="en-GB" sz="1300" b="1" dirty="0">
                  <a:latin typeface="Corbel" panose="020B0503020204020204" pitchFamily="34" charset="0"/>
                </a:rPr>
                <a:t>English Reading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300" dirty="0">
                  <a:latin typeface="Corbel" panose="020B0503020204020204" pitchFamily="34" charset="0"/>
                </a:rPr>
                <a:t>The queen’s nose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300" dirty="0">
                  <a:latin typeface="Corbel" panose="020B0503020204020204" pitchFamily="34" charset="0"/>
                </a:rPr>
                <a:t>The girl who stole the elephant 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39CFCD4-2D06-4104-906C-D9AA0CFC6C0E}"/>
              </a:ext>
            </a:extLst>
          </p:cNvPr>
          <p:cNvGrpSpPr/>
          <p:nvPr/>
        </p:nvGrpSpPr>
        <p:grpSpPr>
          <a:xfrm>
            <a:off x="3667397" y="804780"/>
            <a:ext cx="3049077" cy="3728689"/>
            <a:chOff x="3442264" y="4491126"/>
            <a:chExt cx="3132694" cy="373847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8647C749-C502-4B14-883D-237A5A2B432D}"/>
                </a:ext>
              </a:extLst>
            </p:cNvPr>
            <p:cNvGrpSpPr/>
            <p:nvPr/>
          </p:nvGrpSpPr>
          <p:grpSpPr>
            <a:xfrm>
              <a:off x="3442264" y="4491126"/>
              <a:ext cx="3132694" cy="3738474"/>
              <a:chOff x="2311399" y="1308099"/>
              <a:chExt cx="4263559" cy="3031947"/>
            </a:xfrm>
          </p:grpSpPr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AF9C3EED-4576-40E0-AF70-07565F78C8FE}"/>
                  </a:ext>
                </a:extLst>
              </p:cNvPr>
              <p:cNvSpPr/>
              <p:nvPr/>
            </p:nvSpPr>
            <p:spPr>
              <a:xfrm>
                <a:off x="2311399" y="1308099"/>
                <a:ext cx="4263559" cy="3031947"/>
              </a:xfrm>
              <a:prstGeom prst="round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44" name="Rectangle: Rounded Corners 43">
                <a:extLst>
                  <a:ext uri="{FF2B5EF4-FFF2-40B4-BE49-F238E27FC236}">
                    <a16:creationId xmlns:a16="http://schemas.microsoft.com/office/drawing/2014/main" id="{43975DC1-8BF5-4233-93EF-D14770E6DB39}"/>
                  </a:ext>
                </a:extLst>
              </p:cNvPr>
              <p:cNvSpPr/>
              <p:nvPr/>
            </p:nvSpPr>
            <p:spPr>
              <a:xfrm>
                <a:off x="2425701" y="1389742"/>
                <a:ext cx="4033000" cy="2877545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1214D2C1-F18E-447E-A845-F78AEA9675D9}"/>
                </a:ext>
              </a:extLst>
            </p:cNvPr>
            <p:cNvSpPr txBox="1"/>
            <p:nvPr/>
          </p:nvSpPr>
          <p:spPr>
            <a:xfrm>
              <a:off x="3546063" y="4591793"/>
              <a:ext cx="2909278" cy="33944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>
                  <a:latin typeface="Corbel" panose="020B0503020204020204" pitchFamily="34" charset="0"/>
                </a:rPr>
                <a:t>Maths</a:t>
              </a:r>
            </a:p>
            <a:p>
              <a:pPr algn="ctr"/>
              <a:r>
                <a:rPr lang="en-GB" sz="1200" dirty="0">
                  <a:latin typeface="Corbel" panose="020B0503020204020204" pitchFamily="34" charset="0"/>
                </a:rPr>
                <a:t>We follow White Rose across the school. Our areas of focus are:</a:t>
              </a:r>
            </a:p>
            <a:p>
              <a:pPr algn="ctr"/>
              <a:endParaRPr lang="en-GB" sz="800" dirty="0">
                <a:latin typeface="Corbel" panose="020B0503020204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300" dirty="0">
                  <a:latin typeface="Corbel" panose="020B0503020204020204" pitchFamily="34" charset="0"/>
                </a:rPr>
                <a:t>Place Value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300" dirty="0">
                  <a:latin typeface="Corbel" panose="020B0503020204020204" pitchFamily="34" charset="0"/>
                </a:rPr>
                <a:t>Addition and Subtraction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300" dirty="0">
                  <a:latin typeface="Corbel" panose="020B0503020204020204" pitchFamily="34" charset="0"/>
                </a:rPr>
                <a:t>Area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300" dirty="0">
                  <a:latin typeface="Corbel" panose="020B0503020204020204" pitchFamily="34" charset="0"/>
                </a:rPr>
                <a:t>Multiplication and division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GB" sz="400" dirty="0">
                <a:latin typeface="Corbel" panose="020B0503020204020204" pitchFamily="34" charset="0"/>
              </a:endParaRPr>
            </a:p>
            <a:p>
              <a:pPr algn="ctr"/>
              <a:r>
                <a:rPr lang="en-GB" sz="1400" b="1" dirty="0">
                  <a:latin typeface="Corbel" panose="020B0503020204020204" pitchFamily="34" charset="0"/>
                </a:rPr>
                <a:t>Maths Essentials</a:t>
              </a:r>
            </a:p>
            <a:p>
              <a:pPr algn="ctr"/>
              <a:r>
                <a:rPr lang="en-GB" sz="1100" dirty="0">
                  <a:latin typeface="Corbel" panose="020B0503020204020204" pitchFamily="34" charset="0"/>
                </a:rPr>
                <a:t>If you can practice the below skills with your child, it will really help with their maths:</a:t>
              </a:r>
            </a:p>
            <a:p>
              <a:pPr algn="ctr"/>
              <a:endParaRPr lang="en-GB" sz="1100" dirty="0">
                <a:latin typeface="Corbel" panose="020B0503020204020204" pitchFamily="34" charset="0"/>
              </a:endParaRPr>
            </a:p>
            <a:p>
              <a:pPr marL="171450" indent="-171450" algn="ctr">
                <a:buFont typeface="Arial" panose="020B0604020202020204" pitchFamily="34" charset="0"/>
                <a:buChar char="•"/>
              </a:pPr>
              <a:r>
                <a:rPr lang="en-GB" sz="1300" dirty="0">
                  <a:latin typeface="Corbel" panose="020B0503020204020204" pitchFamily="34" charset="0"/>
                </a:rPr>
                <a:t>Adding with exchanges </a:t>
              </a:r>
            </a:p>
            <a:p>
              <a:pPr marL="171450" indent="-171450" algn="ctr">
                <a:buFont typeface="Arial" panose="020B0604020202020204" pitchFamily="34" charset="0"/>
                <a:buChar char="•"/>
              </a:pPr>
              <a:r>
                <a:rPr lang="en-GB" sz="1300" dirty="0">
                  <a:latin typeface="Corbel" panose="020B0503020204020204" pitchFamily="34" charset="0"/>
                </a:rPr>
                <a:t>Subtracting with exchanges </a:t>
              </a:r>
            </a:p>
            <a:p>
              <a:pPr marL="171450" indent="-171450" algn="ctr">
                <a:buFont typeface="Arial" panose="020B0604020202020204" pitchFamily="34" charset="0"/>
                <a:buChar char="•"/>
              </a:pPr>
              <a:r>
                <a:rPr lang="en-GB" sz="1300" dirty="0">
                  <a:latin typeface="Corbel" panose="020B0503020204020204" pitchFamily="34" charset="0"/>
                </a:rPr>
                <a:t>All multiplication tables </a:t>
              </a:r>
            </a:p>
            <a:p>
              <a:pPr marL="171450" indent="-171450" algn="ctr">
                <a:buFont typeface="Arial" panose="020B0604020202020204" pitchFamily="34" charset="0"/>
                <a:buChar char="•"/>
              </a:pPr>
              <a:endParaRPr lang="en-GB" sz="1300" dirty="0">
                <a:latin typeface="Corbel" panose="020B0503020204020204" pitchFamily="34" charset="0"/>
              </a:endParaRPr>
            </a:p>
            <a:p>
              <a:pPr algn="ctr"/>
              <a:endParaRPr lang="en-GB" sz="1300" dirty="0">
                <a:latin typeface="Corbel" panose="020B0503020204020204" pitchFamily="34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A0A05BA-215B-4BAB-A07D-BD22CE5B43D1}"/>
              </a:ext>
            </a:extLst>
          </p:cNvPr>
          <p:cNvGrpSpPr/>
          <p:nvPr/>
        </p:nvGrpSpPr>
        <p:grpSpPr>
          <a:xfrm>
            <a:off x="3525880" y="8286738"/>
            <a:ext cx="3049077" cy="1923604"/>
            <a:chOff x="300269" y="8135295"/>
            <a:chExt cx="6274689" cy="202151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9E85FEFA-9EE1-4949-AA01-26740450F147}"/>
                </a:ext>
              </a:extLst>
            </p:cNvPr>
            <p:cNvSpPr/>
            <p:nvPr/>
          </p:nvSpPr>
          <p:spPr>
            <a:xfrm>
              <a:off x="300269" y="8138996"/>
              <a:ext cx="6274689" cy="1560595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A7DFC8EA-3449-4641-B911-FBDBFCA63478}"/>
                </a:ext>
              </a:extLst>
            </p:cNvPr>
            <p:cNvSpPr txBox="1"/>
            <p:nvPr/>
          </p:nvSpPr>
          <p:spPr>
            <a:xfrm>
              <a:off x="467751" y="8135295"/>
              <a:ext cx="5908040" cy="2021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>
                  <a:latin typeface="Corbel" panose="020B0503020204020204" pitchFamily="34" charset="0"/>
                </a:rPr>
                <a:t>Key Dates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300" b="1" dirty="0">
                  <a:latin typeface="Corbel" panose="020B0503020204020204" pitchFamily="34" charset="0"/>
                </a:rPr>
                <a:t>28</a:t>
              </a:r>
              <a:r>
                <a:rPr lang="en-GB" sz="1300" b="1" baseline="30000" dirty="0">
                  <a:latin typeface="Corbel" panose="020B0503020204020204" pitchFamily="34" charset="0"/>
                </a:rPr>
                <a:t>th</a:t>
              </a:r>
              <a:r>
                <a:rPr lang="en-GB" sz="1300" b="1" dirty="0">
                  <a:latin typeface="Corbel" panose="020B0503020204020204" pitchFamily="34" charset="0"/>
                </a:rPr>
                <a:t> October-8</a:t>
              </a:r>
              <a:r>
                <a:rPr lang="en-GB" sz="1300" b="1" baseline="30000" dirty="0">
                  <a:latin typeface="Corbel" panose="020B0503020204020204" pitchFamily="34" charset="0"/>
                </a:rPr>
                <a:t>th</a:t>
              </a:r>
              <a:r>
                <a:rPr lang="en-GB" sz="1300" b="1" dirty="0">
                  <a:latin typeface="Corbel" panose="020B0503020204020204" pitchFamily="34" charset="0"/>
                </a:rPr>
                <a:t> November </a:t>
              </a:r>
              <a:r>
                <a:rPr lang="en-GB" sz="1300" dirty="0">
                  <a:latin typeface="Corbel" panose="020B0503020204020204" pitchFamily="34" charset="0"/>
                </a:rPr>
                <a:t>: Half Term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300" b="1" dirty="0">
                  <a:latin typeface="Corbel" panose="020B0503020204020204" pitchFamily="34" charset="0"/>
                </a:rPr>
                <a:t>Tuesday 17</a:t>
              </a:r>
              <a:r>
                <a:rPr lang="en-GB" sz="1300" b="1" baseline="30000" dirty="0">
                  <a:latin typeface="Corbel" panose="020B0503020204020204" pitchFamily="34" charset="0"/>
                </a:rPr>
                <a:t>th</a:t>
              </a:r>
              <a:r>
                <a:rPr lang="en-GB" sz="1300" b="1" dirty="0">
                  <a:latin typeface="Corbel" panose="020B0503020204020204" pitchFamily="34" charset="0"/>
                </a:rPr>
                <a:t> December: </a:t>
              </a:r>
              <a:r>
                <a:rPr lang="en-GB" sz="1300" dirty="0">
                  <a:latin typeface="Corbel" panose="020B0503020204020204" pitchFamily="34" charset="0"/>
                </a:rPr>
                <a:t>Y1/2 Christmas Play</a:t>
              </a:r>
              <a:r>
                <a:rPr lang="en-GB" sz="1300" b="1" dirty="0">
                  <a:latin typeface="Corbel" panose="020B0503020204020204" pitchFamily="34" charset="0"/>
                </a:rPr>
                <a:t> </a:t>
              </a:r>
              <a:r>
                <a:rPr lang="en-GB" sz="1300" dirty="0">
                  <a:latin typeface="Corbel" panose="020B0503020204020204" pitchFamily="34" charset="0"/>
                </a:rPr>
                <a:t>(2pm &amp; 4pm TBC</a:t>
              </a:r>
              <a:r>
                <a:rPr lang="en-GB" sz="1300" b="1" dirty="0">
                  <a:latin typeface="Corbel" panose="020B0503020204020204" pitchFamily="34" charset="0"/>
                </a:rPr>
                <a:t>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300" b="1" dirty="0">
                  <a:latin typeface="Corbel" panose="020B0503020204020204" pitchFamily="34" charset="0"/>
                </a:rPr>
                <a:t>Friday 20</a:t>
              </a:r>
              <a:r>
                <a:rPr lang="en-GB" sz="1300" b="1" baseline="30000" dirty="0">
                  <a:latin typeface="Corbel" panose="020B0503020204020204" pitchFamily="34" charset="0"/>
                </a:rPr>
                <a:t>th</a:t>
              </a:r>
              <a:r>
                <a:rPr lang="en-GB" sz="1300" b="1" dirty="0">
                  <a:latin typeface="Corbel" panose="020B0503020204020204" pitchFamily="34" charset="0"/>
                </a:rPr>
                <a:t> December: </a:t>
              </a:r>
              <a:r>
                <a:rPr lang="en-GB" sz="1300" dirty="0">
                  <a:latin typeface="Corbel" panose="020B0503020204020204" pitchFamily="34" charset="0"/>
                </a:rPr>
                <a:t>End of Term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300" dirty="0">
                  <a:solidFill>
                    <a:schemeClr val="bg1"/>
                  </a:solidFill>
                  <a:latin typeface="Corbel" panose="020B0503020204020204" pitchFamily="34" charset="0"/>
                </a:rPr>
                <a:t>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GB" sz="1400" dirty="0">
                <a:solidFill>
                  <a:schemeClr val="bg1"/>
                </a:solidFill>
                <a:latin typeface="Corbel" panose="020B0503020204020204" pitchFamily="34" charset="0"/>
              </a:endParaRPr>
            </a:p>
          </p:txBody>
        </p:sp>
      </p:grpSp>
      <p:pic>
        <p:nvPicPr>
          <p:cNvPr id="1028" name="Picture 4">
            <a:extLst>
              <a:ext uri="{FF2B5EF4-FFF2-40B4-BE49-F238E27FC236}">
                <a16:creationId xmlns:a16="http://schemas.microsoft.com/office/drawing/2014/main" id="{BF1C7BD6-CE4D-44CA-9508-84011C8CC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7823" y="130729"/>
            <a:ext cx="1034104" cy="977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31217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8EB58D9-6632-409C-BB26-6A7F366D1C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802376" y="314747"/>
            <a:ext cx="2659248" cy="19944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2B23C578-36C7-47F4-B99F-7C0BCA42B15E}"/>
              </a:ext>
            </a:extLst>
          </p:cNvPr>
          <p:cNvGrpSpPr/>
          <p:nvPr/>
        </p:nvGrpSpPr>
        <p:grpSpPr>
          <a:xfrm>
            <a:off x="274879" y="164660"/>
            <a:ext cx="3245053" cy="4902640"/>
            <a:chOff x="2311399" y="1355243"/>
            <a:chExt cx="4263559" cy="332746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2A6C5E9-A0E8-483F-BC5F-16395DDCF934}"/>
                </a:ext>
              </a:extLst>
            </p:cNvPr>
            <p:cNvGrpSpPr/>
            <p:nvPr/>
          </p:nvGrpSpPr>
          <p:grpSpPr>
            <a:xfrm>
              <a:off x="2311399" y="1355243"/>
              <a:ext cx="4263559" cy="3327465"/>
              <a:chOff x="2311399" y="1308099"/>
              <a:chExt cx="4263559" cy="3327465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69847F63-BB18-4F79-991D-AD8C1423014F}"/>
                  </a:ext>
                </a:extLst>
              </p:cNvPr>
              <p:cNvSpPr/>
              <p:nvPr/>
            </p:nvSpPr>
            <p:spPr>
              <a:xfrm>
                <a:off x="2311399" y="1308099"/>
                <a:ext cx="4263559" cy="3327465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/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1B683C2F-D78A-4546-B0AC-2182AE23D104}"/>
                  </a:ext>
                </a:extLst>
              </p:cNvPr>
              <p:cNvSpPr/>
              <p:nvPr/>
            </p:nvSpPr>
            <p:spPr>
              <a:xfrm>
                <a:off x="2404644" y="1361999"/>
                <a:ext cx="4050842" cy="322248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/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1F2EC36-4FDC-41D7-B3DE-9F90269B05BF}"/>
                </a:ext>
              </a:extLst>
            </p:cNvPr>
            <p:cNvSpPr txBox="1"/>
            <p:nvPr/>
          </p:nvSpPr>
          <p:spPr>
            <a:xfrm>
              <a:off x="2547805" y="1425154"/>
              <a:ext cx="3857726" cy="2799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>
                  <a:latin typeface="Corbel" panose="020B0503020204020204" pitchFamily="34" charset="0"/>
                </a:rPr>
                <a:t>More of our Autumn Learning: </a:t>
              </a:r>
            </a:p>
            <a:p>
              <a:pPr algn="ctr"/>
              <a:endParaRPr lang="en-GB" sz="400" b="1" dirty="0">
                <a:latin typeface="Corbel" panose="020B0503020204020204" pitchFamily="34" charset="0"/>
              </a:endParaRPr>
            </a:p>
            <a:p>
              <a:pPr algn="ctr"/>
              <a:r>
                <a:rPr lang="en-GB" sz="1400" b="1" dirty="0">
                  <a:latin typeface="Corbel" panose="020B0503020204020204" pitchFamily="34" charset="0"/>
                </a:rPr>
                <a:t>Science</a:t>
              </a:r>
            </a:p>
            <a:p>
              <a:pPr algn="ctr"/>
              <a:r>
                <a:rPr lang="en-GB" sz="1300" dirty="0">
                  <a:latin typeface="Corbel" panose="020B0503020204020204" pitchFamily="34" charset="0"/>
                </a:rPr>
                <a:t>Living things and their habitats</a:t>
              </a:r>
            </a:p>
            <a:p>
              <a:pPr algn="ctr"/>
              <a:endParaRPr lang="en-GB" sz="600" b="1" dirty="0">
                <a:latin typeface="Corbel" panose="020B0503020204020204" pitchFamily="34" charset="0"/>
              </a:endParaRPr>
            </a:p>
            <a:p>
              <a:pPr algn="ctr"/>
              <a:r>
                <a:rPr lang="en-GB" sz="1400" b="1" dirty="0">
                  <a:latin typeface="Corbel" panose="020B0503020204020204" pitchFamily="34" charset="0"/>
                </a:rPr>
                <a:t>History/Geography:</a:t>
              </a:r>
            </a:p>
            <a:p>
              <a:pPr algn="ctr"/>
              <a:r>
                <a:rPr lang="en-GB" sz="1300" dirty="0">
                  <a:latin typeface="Corbel" panose="020B0503020204020204" pitchFamily="34" charset="0"/>
                </a:rPr>
                <a:t>Anglo Saxon Kingdoms  </a:t>
              </a:r>
            </a:p>
            <a:p>
              <a:pPr algn="ctr"/>
              <a:r>
                <a:rPr lang="en-GB" sz="1300" dirty="0">
                  <a:latin typeface="Corbel" panose="020B0503020204020204" pitchFamily="34" charset="0"/>
                </a:rPr>
                <a:t>Rivers </a:t>
              </a:r>
            </a:p>
            <a:p>
              <a:pPr algn="ctr"/>
              <a:endParaRPr lang="en-GB" sz="600" b="1" dirty="0">
                <a:latin typeface="Corbel" panose="020B0503020204020204" pitchFamily="34" charset="0"/>
              </a:endParaRPr>
            </a:p>
            <a:p>
              <a:pPr algn="ctr"/>
              <a:r>
                <a:rPr lang="en-GB" sz="1400" b="1" dirty="0">
                  <a:latin typeface="Corbel" panose="020B0503020204020204" pitchFamily="34" charset="0"/>
                </a:rPr>
                <a:t>Art &amp; Design / DT:</a:t>
              </a:r>
            </a:p>
            <a:p>
              <a:pPr algn="ctr"/>
              <a:r>
                <a:rPr lang="en-GB" sz="1300" dirty="0">
                  <a:latin typeface="Corbel" panose="020B0503020204020204" pitchFamily="34" charset="0"/>
                </a:rPr>
                <a:t>Drawing, Painting / </a:t>
              </a:r>
            </a:p>
            <a:p>
              <a:pPr algn="ctr"/>
              <a:r>
                <a:rPr lang="en-GB" sz="1300" dirty="0">
                  <a:latin typeface="Corbel" panose="020B0503020204020204" pitchFamily="34" charset="0"/>
                </a:rPr>
                <a:t>Food and nutrition </a:t>
              </a:r>
            </a:p>
            <a:p>
              <a:pPr algn="ctr"/>
              <a:endParaRPr lang="en-GB" sz="600" dirty="0">
                <a:latin typeface="Corbel" panose="020B0503020204020204" pitchFamily="34" charset="0"/>
              </a:endParaRPr>
            </a:p>
            <a:p>
              <a:pPr algn="ctr"/>
              <a:r>
                <a:rPr lang="en-GB" sz="1400" b="1" dirty="0">
                  <a:latin typeface="Corbel" panose="020B0503020204020204" pitchFamily="34" charset="0"/>
                </a:rPr>
                <a:t>Music:</a:t>
              </a:r>
            </a:p>
            <a:p>
              <a:pPr algn="ctr"/>
              <a:r>
                <a:rPr lang="en-GB" sz="1300" dirty="0">
                  <a:latin typeface="Corbel" panose="020B0503020204020204" pitchFamily="34" charset="0"/>
                </a:rPr>
                <a:t>Singing Focus:</a:t>
              </a:r>
            </a:p>
            <a:p>
              <a:pPr algn="ctr"/>
              <a:r>
                <a:rPr lang="en-GB" sz="1300" dirty="0">
                  <a:latin typeface="Corbel" panose="020B0503020204020204" pitchFamily="34" charset="0"/>
                </a:rPr>
                <a:t>Untuned Percussion:</a:t>
              </a:r>
            </a:p>
            <a:p>
              <a:pPr algn="ctr"/>
              <a:endParaRPr lang="en-GB" sz="600" dirty="0">
                <a:latin typeface="Corbel" panose="020B0503020204020204" pitchFamily="34" charset="0"/>
              </a:endParaRPr>
            </a:p>
            <a:p>
              <a:pPr algn="ctr"/>
              <a:r>
                <a:rPr lang="en-GB" sz="1400" b="1" dirty="0">
                  <a:latin typeface="Corbel" panose="020B0503020204020204" pitchFamily="34" charset="0"/>
                </a:rPr>
                <a:t>RE: </a:t>
              </a:r>
            </a:p>
            <a:p>
              <a:pPr algn="ctr"/>
              <a:r>
                <a:rPr lang="en-GB" sz="1300" dirty="0">
                  <a:latin typeface="Corbel" panose="020B0503020204020204" pitchFamily="34" charset="0"/>
                </a:rPr>
                <a:t>Judaism </a:t>
              </a:r>
            </a:p>
            <a:p>
              <a:pPr algn="ctr"/>
              <a:r>
                <a:rPr lang="en-GB" sz="1300" dirty="0">
                  <a:latin typeface="Corbel" panose="020B0503020204020204" pitchFamily="34" charset="0"/>
                </a:rPr>
                <a:t>Christianity</a:t>
              </a:r>
            </a:p>
            <a:p>
              <a:pPr algn="ctr"/>
              <a:endParaRPr lang="en-GB" sz="600" dirty="0">
                <a:latin typeface="Corbel" panose="020B0503020204020204" pitchFamily="34" charset="0"/>
              </a:endParaRPr>
            </a:p>
            <a:p>
              <a:pPr algn="ctr"/>
              <a:r>
                <a:rPr lang="en-GB" sz="1400" b="1" dirty="0">
                  <a:latin typeface="Corbel" panose="020B0503020204020204" pitchFamily="34" charset="0"/>
                </a:rPr>
                <a:t>Computing:</a:t>
              </a:r>
            </a:p>
            <a:p>
              <a:pPr algn="ctr"/>
              <a:r>
                <a:rPr lang="en-GB" sz="1300" dirty="0">
                  <a:latin typeface="Corbel" panose="020B0503020204020204" pitchFamily="34" charset="0"/>
                </a:rPr>
                <a:t>Ebook creative storyboarding 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FB91760-0E85-4C2B-B469-0EFEED781362}"/>
              </a:ext>
            </a:extLst>
          </p:cNvPr>
          <p:cNvGrpSpPr/>
          <p:nvPr/>
        </p:nvGrpSpPr>
        <p:grpSpPr>
          <a:xfrm>
            <a:off x="336115" y="5131490"/>
            <a:ext cx="6305873" cy="2030015"/>
            <a:chOff x="2311399" y="1355243"/>
            <a:chExt cx="4263559" cy="303194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841C0AD-71B0-4F30-AFF5-5A5000FB601E}"/>
                </a:ext>
              </a:extLst>
            </p:cNvPr>
            <p:cNvGrpSpPr/>
            <p:nvPr/>
          </p:nvGrpSpPr>
          <p:grpSpPr>
            <a:xfrm>
              <a:off x="2311399" y="1355243"/>
              <a:ext cx="4263559" cy="3031948"/>
              <a:chOff x="2311399" y="1308099"/>
              <a:chExt cx="4263559" cy="3031948"/>
            </a:xfrm>
          </p:grpSpPr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3CB9D915-0DBA-4D1D-B843-B5CE9D39ACE7}"/>
                  </a:ext>
                </a:extLst>
              </p:cNvPr>
              <p:cNvSpPr/>
              <p:nvPr/>
            </p:nvSpPr>
            <p:spPr>
              <a:xfrm>
                <a:off x="2311399" y="1308099"/>
                <a:ext cx="4263559" cy="3031948"/>
              </a:xfrm>
              <a:prstGeom prst="roundRect">
                <a:avLst/>
              </a:prstGeom>
              <a:solidFill>
                <a:srgbClr val="E537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370C565E-22A3-47CF-84A3-BF8C1A8FE7AC}"/>
                  </a:ext>
                </a:extLst>
              </p:cNvPr>
              <p:cNvSpPr/>
              <p:nvPr/>
            </p:nvSpPr>
            <p:spPr>
              <a:xfrm>
                <a:off x="2352870" y="1418743"/>
                <a:ext cx="4140884" cy="2799062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>
                  <a:latin typeface="Corbel" panose="020B0503020204020204" pitchFamily="34" charset="0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FA2BF97-3ADA-4FFD-AAF3-E938758CB3D7}"/>
                </a:ext>
              </a:extLst>
            </p:cNvPr>
            <p:cNvSpPr txBox="1"/>
            <p:nvPr/>
          </p:nvSpPr>
          <p:spPr>
            <a:xfrm>
              <a:off x="2359438" y="1435644"/>
              <a:ext cx="4092845" cy="2850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>
                  <a:latin typeface="Corbel" panose="020B0503020204020204" pitchFamily="34" charset="0"/>
                </a:rPr>
                <a:t>PE </a:t>
              </a:r>
            </a:p>
            <a:p>
              <a:pPr algn="ctr"/>
              <a:r>
                <a:rPr lang="en-GB" sz="1300" dirty="0">
                  <a:latin typeface="Corbel" panose="020B0503020204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Our school PE day is </a:t>
              </a:r>
              <a:r>
                <a:rPr lang="en-GB" sz="1300" b="1" dirty="0">
                  <a:latin typeface="Corbel" panose="020B0503020204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Wednesday</a:t>
              </a:r>
              <a:r>
                <a:rPr lang="en-GB" sz="1300" dirty="0">
                  <a:latin typeface="Corbel" panose="020B0503020204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 Please send children in PE kit* every Wednesday for the </a:t>
              </a:r>
              <a:r>
                <a:rPr lang="en-GB" sz="1300" u="sng" dirty="0">
                  <a:latin typeface="Corbel" panose="020B0503020204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whole day.</a:t>
              </a:r>
              <a:r>
                <a:rPr lang="en-GB" sz="1300" dirty="0">
                  <a:latin typeface="Corbel" panose="020B0503020204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This term we will have 6 sessions of gymnastics with Hannah on 9</a:t>
              </a:r>
              <a:r>
                <a:rPr lang="en-GB" sz="1300" baseline="30000" dirty="0">
                  <a:latin typeface="Corbel" panose="020B0503020204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  </a:t>
              </a:r>
              <a:r>
                <a:rPr lang="en-GB" sz="1300" dirty="0">
                  <a:latin typeface="Corbel" panose="020B0503020204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16</a:t>
              </a:r>
              <a:r>
                <a:rPr lang="en-GB" sz="1300" baseline="30000" dirty="0">
                  <a:latin typeface="Corbel" panose="020B0503020204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</a:t>
              </a:r>
              <a:r>
                <a:rPr lang="en-GB" sz="1300" dirty="0">
                  <a:latin typeface="Corbel" panose="020B0503020204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&amp;23</a:t>
              </a:r>
              <a:r>
                <a:rPr lang="en-GB" sz="1300" baseline="30000" dirty="0">
                  <a:latin typeface="Corbel" panose="020B0503020204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rd</a:t>
              </a:r>
              <a:r>
                <a:rPr lang="en-GB" sz="1300" dirty="0">
                  <a:latin typeface="Corbel" panose="020B0503020204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Oct and 4</a:t>
              </a:r>
              <a:r>
                <a:rPr lang="en-GB" sz="1300" baseline="30000" dirty="0">
                  <a:latin typeface="Corbel" panose="020B0503020204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</a:t>
              </a:r>
              <a:r>
                <a:rPr lang="en-GB" sz="1300" dirty="0">
                  <a:latin typeface="Corbel" panose="020B0503020204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, 11</a:t>
              </a:r>
              <a:r>
                <a:rPr lang="en-GB" sz="1300" baseline="30000" dirty="0">
                  <a:latin typeface="Corbel" panose="020B0503020204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</a:t>
              </a:r>
              <a:r>
                <a:rPr lang="en-GB" sz="1300" dirty="0">
                  <a:latin typeface="Corbel" panose="020B0503020204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&amp; 18</a:t>
              </a:r>
              <a:r>
                <a:rPr lang="en-GB" sz="1300" baseline="30000" dirty="0">
                  <a:latin typeface="Corbel" panose="020B0503020204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</a:t>
              </a:r>
              <a:r>
                <a:rPr lang="en-GB" sz="1300" dirty="0">
                  <a:latin typeface="Corbel" panose="020B0503020204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Dec. Remaining weeks are PE with class teacher.</a:t>
              </a:r>
            </a:p>
            <a:p>
              <a:pPr algn="ctr"/>
              <a:r>
                <a:rPr lang="en-GB" sz="1300" dirty="0">
                  <a:latin typeface="Corbel" panose="020B0503020204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Our second PE session will be on a </a:t>
              </a:r>
              <a:r>
                <a:rPr lang="en-GB" sz="1300" b="1" dirty="0">
                  <a:latin typeface="Corbel" panose="020B0503020204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Friday afternoon. </a:t>
              </a:r>
              <a:r>
                <a:rPr lang="en-GB" sz="1300" u="sng" dirty="0">
                  <a:latin typeface="Corbel" panose="020B0503020204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Please send children in wearing uniform on Fridays and bring PE Kit to change into</a:t>
              </a:r>
              <a:r>
                <a:rPr lang="en-GB" sz="1300" dirty="0">
                  <a:latin typeface="Corbel" panose="020B0503020204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children will go home wearing PE Kit.</a:t>
              </a:r>
            </a:p>
            <a:p>
              <a:pPr algn="ctr"/>
              <a:endParaRPr lang="en-GB" sz="200" dirty="0">
                <a:latin typeface="Corbel" panose="020B0503020204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GB" sz="1200" b="1" dirty="0">
                  <a:latin typeface="Corbel" panose="020B0503020204020204" pitchFamily="34" charset="0"/>
                  <a:cs typeface="Times New Roman" panose="02020603050405020304" pitchFamily="18" charset="0"/>
                </a:rPr>
                <a:t>*PE UNIFORM: </a:t>
              </a:r>
              <a:r>
                <a:rPr lang="en-GB" sz="1200" dirty="0">
                  <a:latin typeface="Corbel" panose="020B0503020204020204" pitchFamily="34" charset="0"/>
                  <a:cs typeface="Times New Roman" panose="02020603050405020304" pitchFamily="18" charset="0"/>
                </a:rPr>
                <a:t>Plain red t-shirt or a red polo t-shirt, plain black shorts, </a:t>
              </a:r>
              <a:r>
                <a:rPr lang="en-GB" sz="1200" dirty="0" err="1">
                  <a:latin typeface="Corbel" panose="020B0503020204020204" pitchFamily="34" charset="0"/>
                  <a:cs typeface="Times New Roman" panose="02020603050405020304" pitchFamily="18" charset="0"/>
                </a:rPr>
                <a:t>skorts</a:t>
              </a:r>
              <a:r>
                <a:rPr lang="en-GB" sz="1200" dirty="0">
                  <a:latin typeface="Corbel" panose="020B0503020204020204" pitchFamily="34" charset="0"/>
                  <a:cs typeface="Times New Roman" panose="02020603050405020304" pitchFamily="18" charset="0"/>
                </a:rPr>
                <a:t> or tracksuit (all with or without school logo), black or white trainers, leotards for gymnastics (optional).</a:t>
              </a:r>
              <a:endParaRPr lang="en-GB" sz="1200" dirty="0">
                <a:latin typeface="Corbel" panose="020B050302020402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2A82D59-A30A-418A-809E-2C31395CC5F1}"/>
              </a:ext>
            </a:extLst>
          </p:cNvPr>
          <p:cNvGrpSpPr/>
          <p:nvPr/>
        </p:nvGrpSpPr>
        <p:grpSpPr>
          <a:xfrm>
            <a:off x="309578" y="7274039"/>
            <a:ext cx="6238844" cy="1161145"/>
            <a:chOff x="2311399" y="1355243"/>
            <a:chExt cx="4263559" cy="303194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FD6C8052-2FC8-405A-9553-4BD87C8D249F}"/>
                </a:ext>
              </a:extLst>
            </p:cNvPr>
            <p:cNvGrpSpPr/>
            <p:nvPr/>
          </p:nvGrpSpPr>
          <p:grpSpPr>
            <a:xfrm>
              <a:off x="2311399" y="1355243"/>
              <a:ext cx="4263559" cy="3031947"/>
              <a:chOff x="2311399" y="1308099"/>
              <a:chExt cx="4263559" cy="3031947"/>
            </a:xfrm>
          </p:grpSpPr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0EDBCBEB-B126-48DB-8E27-412F6E1D3F9F}"/>
                  </a:ext>
                </a:extLst>
              </p:cNvPr>
              <p:cNvSpPr/>
              <p:nvPr/>
            </p:nvSpPr>
            <p:spPr>
              <a:xfrm>
                <a:off x="2311399" y="1308099"/>
                <a:ext cx="4263559" cy="3031947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6D2D8F28-AB2E-4CDA-9116-8176AC3D4E32}"/>
                  </a:ext>
                </a:extLst>
              </p:cNvPr>
              <p:cNvSpPr/>
              <p:nvPr/>
            </p:nvSpPr>
            <p:spPr>
              <a:xfrm>
                <a:off x="2359954" y="1418742"/>
                <a:ext cx="4171264" cy="2799062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>
                  <a:latin typeface="Corbel" panose="020B0503020204020204" pitchFamily="34" charset="0"/>
                </a:endParaRP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C9EFED4-E577-4D2F-A7F5-B2BF00854A3B}"/>
                </a:ext>
              </a:extLst>
            </p:cNvPr>
            <p:cNvSpPr txBox="1"/>
            <p:nvPr/>
          </p:nvSpPr>
          <p:spPr>
            <a:xfrm>
              <a:off x="2416946" y="1465886"/>
              <a:ext cx="4000500" cy="28931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>
                  <a:latin typeface="Corbel" panose="020B0503020204020204" pitchFamily="34" charset="0"/>
                </a:rPr>
                <a:t>Homework</a:t>
              </a:r>
            </a:p>
            <a:p>
              <a:pPr algn="ctr"/>
              <a:r>
                <a:rPr lang="en-GB" sz="1300" dirty="0">
                  <a:latin typeface="Corbel" panose="020B0503020204020204" pitchFamily="34" charset="0"/>
                </a:rPr>
                <a:t>Children will be set a list of 10 spellings to learn, these will be set on a Friday and children will  be tested the following Friday. In addition to this, they will also be sent home some multiplication precision grids to help with times tables they need </a:t>
              </a:r>
              <a:r>
                <a:rPr lang="en-GB" sz="1300">
                  <a:latin typeface="Corbel" panose="020B0503020204020204" pitchFamily="34" charset="0"/>
                </a:rPr>
                <a:t>to </a:t>
              </a:r>
              <a:r>
                <a:rPr lang="en-GB" sz="1300" dirty="0">
                  <a:latin typeface="Corbel" panose="020B0503020204020204" pitchFamily="34" charset="0"/>
                </a:rPr>
                <a:t>p</a:t>
              </a:r>
              <a:r>
                <a:rPr lang="en-GB" sz="1300">
                  <a:latin typeface="Corbel" panose="020B0503020204020204" pitchFamily="34" charset="0"/>
                </a:rPr>
                <a:t>ractice</a:t>
              </a:r>
              <a:r>
                <a:rPr lang="en-GB" sz="1300" dirty="0">
                  <a:latin typeface="Corbel" panose="020B0503020204020204" pitchFamily="34" charset="0"/>
                </a:rPr>
                <a:t>.</a:t>
              </a:r>
              <a:endParaRPr lang="en-GB" sz="1300" b="1" dirty="0">
                <a:latin typeface="Corbel" panose="020B0503020204020204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28F1F37-34DD-4B3B-842A-D2E5AE572EA2}"/>
              </a:ext>
            </a:extLst>
          </p:cNvPr>
          <p:cNvGrpSpPr/>
          <p:nvPr/>
        </p:nvGrpSpPr>
        <p:grpSpPr>
          <a:xfrm>
            <a:off x="274879" y="8516296"/>
            <a:ext cx="6338626" cy="1250688"/>
            <a:chOff x="300269" y="8267802"/>
            <a:chExt cx="6307280" cy="140404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95F017E6-4FF0-4533-91E0-E2BD89161B3E}"/>
                </a:ext>
              </a:extLst>
            </p:cNvPr>
            <p:cNvSpPr/>
            <p:nvPr/>
          </p:nvSpPr>
          <p:spPr>
            <a:xfrm>
              <a:off x="300269" y="8267802"/>
              <a:ext cx="6274689" cy="1404043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3987C42-627A-40DD-AE63-8857C7EFF3EF}"/>
                </a:ext>
              </a:extLst>
            </p:cNvPr>
            <p:cNvSpPr txBox="1"/>
            <p:nvPr/>
          </p:nvSpPr>
          <p:spPr>
            <a:xfrm>
              <a:off x="422235" y="8295546"/>
              <a:ext cx="6185314" cy="13475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>
                  <a:solidFill>
                    <a:schemeClr val="bg1"/>
                  </a:solidFill>
                  <a:latin typeface="Corbel" panose="020B0503020204020204" pitchFamily="34" charset="0"/>
                </a:rPr>
                <a:t>        </a:t>
              </a:r>
              <a:r>
                <a:rPr lang="en-GB" sz="1400" b="1" dirty="0">
                  <a:latin typeface="Corbel" panose="020B0503020204020204" pitchFamily="34" charset="0"/>
                </a:rPr>
                <a:t>Reading at Home – The Wickhambrook Way</a:t>
              </a:r>
            </a:p>
            <a:p>
              <a:endParaRPr lang="en-GB" sz="600" b="1" dirty="0">
                <a:latin typeface="Corbel" panose="020B0503020204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300" dirty="0">
                  <a:latin typeface="Corbel" panose="020B0503020204020204" pitchFamily="34" charset="0"/>
                </a:rPr>
                <a:t>Each week, we expect all children to read 4 times at home for 10 minutes.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300" dirty="0">
                  <a:latin typeface="Corbel" panose="020B0503020204020204" pitchFamily="34" charset="0"/>
                </a:rPr>
                <a:t>Please record in your child’s reading record </a:t>
              </a:r>
              <a:r>
                <a:rPr lang="en-GB" sz="1300" b="1" dirty="0">
                  <a:latin typeface="Corbel" panose="020B0503020204020204" pitchFamily="34" charset="0"/>
                </a:rPr>
                <a:t>every time </a:t>
              </a:r>
              <a:r>
                <a:rPr lang="en-GB" sz="1300" dirty="0">
                  <a:latin typeface="Corbel" panose="020B0503020204020204" pitchFamily="34" charset="0"/>
                </a:rPr>
                <a:t>you read with them.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300" dirty="0">
                  <a:latin typeface="Corbel" panose="020B0503020204020204" pitchFamily="34" charset="0"/>
                </a:rPr>
                <a:t>All reading and phonics books and reading records must be in school every day to allow staff to read with your child and monitor their home support.</a:t>
              </a:r>
              <a:r>
                <a:rPr lang="en-GB" sz="1300" dirty="0">
                  <a:solidFill>
                    <a:schemeClr val="bg1"/>
                  </a:solidFill>
                  <a:latin typeface="Corbel" panose="020B0503020204020204" pitchFamily="34" charset="0"/>
                </a:rPr>
                <a:t>.</a:t>
              </a:r>
            </a:p>
          </p:txBody>
        </p:sp>
      </p:grpSp>
      <p:pic>
        <p:nvPicPr>
          <p:cNvPr id="3" name="Graphic 2" descr="Books">
            <a:extLst>
              <a:ext uri="{FF2B5EF4-FFF2-40B4-BE49-F238E27FC236}">
                <a16:creationId xmlns:a16="http://schemas.microsoft.com/office/drawing/2014/main" id="{74244E31-D8CD-4AF5-8A69-4551A47BA2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7167" y="8541011"/>
            <a:ext cx="314335" cy="314335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7C905CD9-C97A-47C9-B035-8B78347BEF0B}"/>
              </a:ext>
            </a:extLst>
          </p:cNvPr>
          <p:cNvGrpSpPr/>
          <p:nvPr/>
        </p:nvGrpSpPr>
        <p:grpSpPr>
          <a:xfrm>
            <a:off x="3662434" y="2498944"/>
            <a:ext cx="2939131" cy="2568356"/>
            <a:chOff x="2311399" y="1355243"/>
            <a:chExt cx="4263559" cy="326975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0CE41264-5BD6-48F3-9EA1-8019F56A3289}"/>
                </a:ext>
              </a:extLst>
            </p:cNvPr>
            <p:cNvGrpSpPr/>
            <p:nvPr/>
          </p:nvGrpSpPr>
          <p:grpSpPr>
            <a:xfrm>
              <a:off x="2311399" y="1355243"/>
              <a:ext cx="4263559" cy="3269758"/>
              <a:chOff x="2311399" y="1308099"/>
              <a:chExt cx="4263559" cy="3269758"/>
            </a:xfrm>
          </p:grpSpPr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2B628766-0306-4B3C-90AD-1F67A8CB08A6}"/>
                  </a:ext>
                </a:extLst>
              </p:cNvPr>
              <p:cNvSpPr/>
              <p:nvPr/>
            </p:nvSpPr>
            <p:spPr>
              <a:xfrm>
                <a:off x="2311399" y="1308099"/>
                <a:ext cx="4263559" cy="3269758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C72A0D6B-994F-4AA7-B164-B8D25547C015}"/>
                  </a:ext>
                </a:extLst>
              </p:cNvPr>
              <p:cNvSpPr/>
              <p:nvPr/>
            </p:nvSpPr>
            <p:spPr>
              <a:xfrm>
                <a:off x="2425701" y="1418744"/>
                <a:ext cx="4000499" cy="306329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>
                  <a:latin typeface="Corbel" panose="020B0503020204020204" pitchFamily="34" charset="0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68C0245-BF11-451D-B70F-42460974FA7B}"/>
                </a:ext>
              </a:extLst>
            </p:cNvPr>
            <p:cNvSpPr txBox="1"/>
            <p:nvPr/>
          </p:nvSpPr>
          <p:spPr>
            <a:xfrm>
              <a:off x="2481472" y="1510010"/>
              <a:ext cx="3960578" cy="22726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>
                  <a:latin typeface="Corbel" panose="020B0503020204020204" pitchFamily="34" charset="0"/>
                </a:rPr>
                <a:t>PSHE</a:t>
              </a:r>
            </a:p>
            <a:p>
              <a:pPr algn="ctr"/>
              <a:r>
                <a:rPr lang="en-GB" sz="1300" dirty="0">
                  <a:latin typeface="Corbel" panose="020B0503020204020204" pitchFamily="34" charset="0"/>
                </a:rPr>
                <a:t>Our first Jigsaw Pieces are:</a:t>
              </a:r>
            </a:p>
            <a:p>
              <a:pPr algn="ctr"/>
              <a:endParaRPr lang="en-GB" sz="800" dirty="0">
                <a:latin typeface="Corbel" panose="020B0503020204020204" pitchFamily="34" charset="0"/>
              </a:endParaRPr>
            </a:p>
            <a:p>
              <a:pPr algn="ctr"/>
              <a:r>
                <a:rPr lang="en-GB" sz="1400" b="1" dirty="0">
                  <a:latin typeface="Corbel" panose="020B0503020204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Being Me in My World</a:t>
              </a:r>
            </a:p>
            <a:p>
              <a:pPr algn="ctr"/>
              <a:r>
                <a:rPr lang="en-GB" sz="1300" dirty="0">
                  <a:latin typeface="Corbel" panose="020B0503020204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'Who am I and how do I fit?’</a:t>
              </a:r>
            </a:p>
            <a:p>
              <a:pPr algn="ctr"/>
              <a:endParaRPr lang="en-GB" sz="800" b="1" dirty="0">
                <a:latin typeface="Corbel" panose="020B0503020204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GB" sz="1400" b="1" dirty="0">
                  <a:latin typeface="Corbel" panose="020B0503020204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Celebrating Difference</a:t>
              </a:r>
            </a:p>
            <a:p>
              <a:pPr algn="ctr"/>
              <a:r>
                <a:rPr lang="en-GB" sz="1300" dirty="0">
                  <a:latin typeface="Corbel" panose="020B0503020204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Respect for similarity and difference. Anti-bullying and being unique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850964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5016997-deea-4fdb-a97d-61eed343007a">
      <Terms xmlns="http://schemas.microsoft.com/office/infopath/2007/PartnerControls"/>
    </lcf76f155ced4ddcb4097134ff3c332f>
    <TaxCatchAll xmlns="2b734e5c-e2cf-4d91-a88f-3e50b50b24d7" xsi:nil="true"/>
    <c9be4fc6f559450098a544dcf2e206c7 xmlns="2b734e5c-e2cf-4d91-a88f-3e50b50b24d7">
      <Terms xmlns="http://schemas.microsoft.com/office/infopath/2007/PartnerControls"/>
    </c9be4fc6f559450098a544dcf2e206c7>
    <b73a531bf2874837a19042fda8b245b9 xmlns="2b734e5c-e2cf-4d91-a88f-3e50b50b24d7">
      <Terms xmlns="http://schemas.microsoft.com/office/infopath/2007/PartnerControls"/>
    </b73a531bf2874837a19042fda8b245b9>
    <LocationsTaxHTField xmlns="a0520e7d-56ac-42ba-8299-7941f60600bb" xsi:nil="true"/>
    <g5236701626640c1ab96021ee8d14cff xmlns="2b734e5c-e2cf-4d91-a88f-3e50b50b24d7">
      <Terms xmlns="http://schemas.microsoft.com/office/infopath/2007/PartnerControls"/>
    </g5236701626640c1ab96021ee8d14cff>
    <KeywordsTagsTaxHTField xmlns="2b734e5c-e2cf-4d91-a88f-3e50b50b24d7" xsi:nil="true"/>
    <p640f9c8b4b14857bdc671f534fc7d57 xmlns="2b734e5c-e2cf-4d91-a88f-3e50b50b24d7">
      <Terms xmlns="http://schemas.microsoft.com/office/infopath/2007/PartnerControls"/>
    </p640f9c8b4b14857bdc671f534fc7d57>
    <DepartmentsTaxHTField xmlns="2b734e5c-e2cf-4d91-a88f-3e50b50b24d7" xsi:nil="true"/>
    <DocumentTypeTaxHTField xmlns="2b734e5c-e2cf-4d91-a88f-3e50b50b24d7" xsi:nil="true"/>
    <Owner xmlns="2b734e5c-e2cf-4d91-a88f-3e50b50b24d7">
      <UserInfo>
        <DisplayName/>
        <AccountId xsi:nil="true"/>
        <AccountType/>
      </UserInfo>
    </Owner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EAD9E04ED43D74CB62B53C7F0354145" ma:contentTypeVersion="26" ma:contentTypeDescription="Create a new document." ma:contentTypeScope="" ma:versionID="02d32ee55774bd85d3a4054576b6bffe">
  <xsd:schema xmlns:xsd="http://www.w3.org/2001/XMLSchema" xmlns:xs="http://www.w3.org/2001/XMLSchema" xmlns:p="http://schemas.microsoft.com/office/2006/metadata/properties" xmlns:ns2="a0520e7d-56ac-42ba-8299-7941f60600bb" xmlns:ns3="2b734e5c-e2cf-4d91-a88f-3e50b50b24d7" xmlns:ns4="2b734e5c-e2cf-4d91-a88f-3e50b50b24d7" xmlns:ns5="a5016997-deea-4fdb-a97d-61eed343007a" targetNamespace="http://schemas.microsoft.com/office/2006/metadata/properties" ma:root="true" ma:fieldsID="810bd2afca344f9eb78c7c3e0c8cc763" ns2:_="" ns4:_="" ns5:_="">
    <xsd:import namespace="a0520e7d-56ac-42ba-8299-7941f60600bb"/>
    <xsd:import namespace="2b734e5c-e2cf-4d91-a88f-3e50b50b24d7"/>
    <xsd:import namespace="2b734e5c-e2cf-4d91-a88f-3e50b50b24d7"/>
    <xsd:import namespace="a5016997-deea-4fdb-a97d-61eed343007a"/>
    <xsd:element name="properties">
      <xsd:complexType>
        <xsd:sequence>
          <xsd:element name="documentManagement">
            <xsd:complexType>
              <xsd:all>
                <xsd:element ref="ns2:LocationsTaxHTField" minOccurs="0"/>
                <xsd:element ref="ns3:DocumentTypeTaxHTField" minOccurs="0"/>
                <xsd:element ref="ns3:DepartmentsTaxHTField" minOccurs="0"/>
                <xsd:element ref="ns3:KeywordsTagsTaxHTField" minOccurs="0"/>
                <xsd:element ref="ns4:b73a531bf2874837a19042fda8b245b9" minOccurs="0"/>
                <xsd:element ref="ns4:TaxCatchAll" minOccurs="0"/>
                <xsd:element ref="ns4:c9be4fc6f559450098a544dcf2e206c7" minOccurs="0"/>
                <xsd:element ref="ns4:p640f9c8b4b14857bdc671f534fc7d57" minOccurs="0"/>
                <xsd:element ref="ns4:g5236701626640c1ab96021ee8d14cff" minOccurs="0"/>
                <xsd:element ref="ns4:Owner" minOccurs="0"/>
                <xsd:element ref="ns5:MediaServiceMetadata" minOccurs="0"/>
                <xsd:element ref="ns5:MediaServiceFastMetadata" minOccurs="0"/>
                <xsd:element ref="ns5:MediaServiceSearchProperties" minOccurs="0"/>
                <xsd:element ref="ns5:MediaServiceObjectDetectorVersions" minOccurs="0"/>
                <xsd:element ref="ns5:lcf76f155ced4ddcb4097134ff3c332f" minOccurs="0"/>
                <xsd:element ref="ns5:MediaServiceDateTaken" minOccurs="0"/>
                <xsd:element ref="ns5:MediaServiceOCR" minOccurs="0"/>
                <xsd:element ref="ns5:MediaServiceGenerationTime" minOccurs="0"/>
                <xsd:element ref="ns5:MediaServiceEventHashCode" minOccurs="0"/>
                <xsd:element ref="ns5:MediaServiceLocation" minOccurs="0"/>
                <xsd:element ref="ns5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520e7d-56ac-42ba-8299-7941f60600bb" elementFormDefault="qualified">
    <xsd:import namespace="http://schemas.microsoft.com/office/2006/documentManagement/types"/>
    <xsd:import namespace="http://schemas.microsoft.com/office/infopath/2007/PartnerControls"/>
    <xsd:element name="LocationsTaxHTField" ma:index="8" nillable="true" ma:displayName="LocationsTaxHTField" ma:hidden="true" ma:internalName="LocationsTaxHTField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734e5c-e2cf-4d91-a88f-3e50b50b24d7" elementFormDefault="qualified">
    <xsd:import namespace="http://schemas.microsoft.com/office/2006/documentManagement/types"/>
    <xsd:import namespace="http://schemas.microsoft.com/office/infopath/2007/PartnerControls"/>
    <xsd:element name="DocumentTypeTaxHTField" ma:index="9" nillable="true" ma:displayName="DocumentTypeTaxHTField" ma:hidden="true" ma:internalName="DocumentTypeTaxHTField">
      <xsd:simpleType>
        <xsd:restriction base="dms:Note"/>
      </xsd:simpleType>
    </xsd:element>
    <xsd:element name="DepartmentsTaxHTField" ma:index="10" nillable="true" ma:displayName="DepartmentsTaxHTField" ma:hidden="true" ma:internalName="DepartmentsTaxHTField">
      <xsd:simpleType>
        <xsd:restriction base="dms:Note"/>
      </xsd:simpleType>
    </xsd:element>
    <xsd:element name="KeywordsTagsTaxHTField" ma:index="11" nillable="true" ma:displayName="KeywordsTagsTaxHTField" ma:hidden="true" ma:internalName="KeywordsTagsTaxHTField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734e5c-e2cf-4d91-a88f-3e50b50b24d7" elementFormDefault="qualified">
    <xsd:import namespace="http://schemas.microsoft.com/office/2006/documentManagement/types"/>
    <xsd:import namespace="http://schemas.microsoft.com/office/infopath/2007/PartnerControls"/>
    <xsd:element name="b73a531bf2874837a19042fda8b245b9" ma:index="13" nillable="true" ma:taxonomy="true" ma:internalName="b73a531bf2874837a19042fda8b245b9" ma:taxonomyFieldName="Departments" ma:displayName="Departments" ma:default="" ma:fieldId="{b73a531b-f287-4837-a190-42fda8b245b9}" ma:taxonomyMulti="true" ma:sspId="4a324f7d-4130-4e3b-92bc-b3d938f1e27f" ma:termSetId="7de4cc5f-e887-4f58-961c-84d30d95a9c2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4" nillable="true" ma:displayName="Taxonomy Catch All Column" ma:hidden="true" ma:list="{698326e6-b390-49b4-a8a2-b03e5ac6703f}" ma:internalName="TaxCatchAll" ma:showField="CatchAllData" ma:web="2b734e5c-e2cf-4d91-a88f-3e50b50b24d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c9be4fc6f559450098a544dcf2e206c7" ma:index="16" nillable="true" ma:taxonomy="true" ma:internalName="c9be4fc6f559450098a544dcf2e206c7" ma:taxonomyFieldName="DocumentType" ma:displayName="Document Type" ma:default="" ma:fieldId="{c9be4fc6-f559-4500-98a5-44dcf2e206c7}" ma:taxonomyMulti="true" ma:sspId="4a324f7d-4130-4e3b-92bc-b3d938f1e27f" ma:termSetId="286ebe61-194d-4783-ab71-3d55852e3f1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640f9c8b4b14857bdc671f534fc7d57" ma:index="18" nillable="true" ma:taxonomy="true" ma:internalName="p640f9c8b4b14857bdc671f534fc7d57" ma:taxonomyFieldName="Locations" ma:displayName="Locations" ma:default="" ma:fieldId="{9640f9c8-b4b1-4857-bdc6-71f534fc7d57}" ma:taxonomyMulti="true" ma:sspId="4a324f7d-4130-4e3b-92bc-b3d938f1e27f" ma:termSetId="520fcd1e-a37f-4b37-b166-9a39e00fa88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g5236701626640c1ab96021ee8d14cff" ma:index="20" nillable="true" ma:taxonomy="true" ma:internalName="g5236701626640c1ab96021ee8d14cff" ma:taxonomyFieldName="KeywordsTags" ma:displayName="Keywords / Tags" ma:default="" ma:fieldId="{05236701-6266-40c1-ab96-021ee8d14cff}" ma:taxonomyMulti="true" ma:sspId="4a324f7d-4130-4e3b-92bc-b3d938f1e27f" ma:termSetId="5b1e0033-188b-4d38-a5dd-0bd2b0b787fb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Owner" ma:index="21" nillable="true" ma:displayName="Owner" ma:format="Dropdown" ma:internalName="Owne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016997-deea-4fdb-a97d-61eed343007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2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27" nillable="true" ma:taxonomy="true" ma:internalName="lcf76f155ced4ddcb4097134ff3c332f" ma:taxonomyFieldName="MediaServiceImageTags" ma:displayName="Image Tags" ma:readOnly="false" ma:fieldId="{5cf76f15-5ced-4ddc-b409-7134ff3c332f}" ma:taxonomyMulti="true" ma:sspId="4a324f7d-4130-4e3b-92bc-b3d938f1e27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2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3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32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3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430A373-1145-42FC-B1A7-368E5EA4410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06D42C7-2F82-4B61-B878-59B8EC08C5E0}">
  <ds:schemaRefs>
    <ds:schemaRef ds:uri="http://schemas.microsoft.com/office/2006/metadata/properties"/>
    <ds:schemaRef ds:uri="http://www.w3.org/2000/xmlns/"/>
    <ds:schemaRef ds:uri="8ef753ac-1ab9-4312-8ea8-d40ca44b07da"/>
    <ds:schemaRef ds:uri="http://schemas.microsoft.com/office/infopath/2007/PartnerControls"/>
    <ds:schemaRef ds:uri="dbec8b44-f7c6-40ed-bdf6-cd9199a1ce7f"/>
    <ds:schemaRef ds:uri="http://www.w3.org/2001/XMLSchema-instance"/>
    <ds:schemaRef ds:uri="a5016997-deea-4fdb-a97d-61eed343007a"/>
    <ds:schemaRef ds:uri="2b734e5c-e2cf-4d91-a88f-3e50b50b24d7"/>
    <ds:schemaRef ds:uri="a0520e7d-56ac-42ba-8299-7941f60600bb"/>
  </ds:schemaRefs>
</ds:datastoreItem>
</file>

<file path=customXml/itemProps3.xml><?xml version="1.0" encoding="utf-8"?>
<ds:datastoreItem xmlns:ds="http://schemas.openxmlformats.org/officeDocument/2006/customXml" ds:itemID="{B30D9E21-8C21-41AF-BB53-F34C51D538C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0520e7d-56ac-42ba-8299-7941f60600bb"/>
    <ds:schemaRef ds:uri="2b734e5c-e2cf-4d91-a88f-3e50b50b24d7"/>
    <ds:schemaRef ds:uri="a5016997-deea-4fdb-a97d-61eed343007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276</TotalTime>
  <Words>662</Words>
  <Application>Microsoft Office PowerPoint</Application>
  <PresentationFormat>A4 Paper (210x297 mm)</PresentationFormat>
  <Paragraphs>86</Paragraphs>
  <Slides>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3" baseType="lpstr">
      <vt:lpstr>Office Theme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Katy Hurst</dc:creator>
  <cp:lastModifiedBy>Dana Smith</cp:lastModifiedBy>
  <cp:revision>27</cp:revision>
  <dcterms:created xsi:type="dcterms:W3CDTF">2024-03-27T14:36:48Z</dcterms:created>
  <dcterms:modified xsi:type="dcterms:W3CDTF">2024-10-15T10:22:43Z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0x0101009EAD9E04ED43D74CB62B53C7F0354145</vt:lpwstr>
  </property>
  <property fmtid="{D5CDD505-2E9C-101B-9397-08002B2CF9AE}" pid="3" name="MediaServiceImageTags">
    <vt:lpwstr/>
  </property>
  <property fmtid="{D5CDD505-2E9C-101B-9397-08002B2CF9AE}" pid="4" name="Departments">
    <vt:lpwstr/>
  </property>
  <property fmtid="{D5CDD505-2E9C-101B-9397-08002B2CF9AE}" pid="5" name="DocumentType">
    <vt:lpwstr/>
  </property>
  <property fmtid="{D5CDD505-2E9C-101B-9397-08002B2CF9AE}" pid="6" name="KeywordsTags">
    <vt:lpwstr/>
  </property>
  <property fmtid="{D5CDD505-2E9C-101B-9397-08002B2CF9AE}" pid="7" name="Locations">
    <vt:lpwstr/>
  </property>
</Properties>
</file>