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36" r:id="rId2"/>
    <p:sldId id="537" r:id="rId3"/>
    <p:sldId id="538" r:id="rId4"/>
  </p:sldIdLst>
  <p:sldSz cx="12192000" cy="6858000"/>
  <p:notesSz cx="6858000" cy="9144000"/>
  <p:embeddedFontLst>
    <p:embeddedFont>
      <p:font typeface="Cookies" panose="020B0604020202020204"/>
      <p:regular r:id="rId7"/>
    </p:embeddedFont>
    <p:embeddedFont>
      <p:font typeface="Muli" panose="020B0604020202020204" charset="0"/>
      <p:regular r:id="rId8"/>
      <p:bold r:id="rId9"/>
    </p:embeddedFont>
    <p:embeddedFont>
      <p:font typeface="OpenDyslexicAlta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D883FF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6" autoAdjust="0"/>
    <p:restoredTop sz="86236" autoAdjust="0"/>
  </p:normalViewPr>
  <p:slideViewPr>
    <p:cSldViewPr snapToGrid="0" snapToObjects="1">
      <p:cViewPr varScale="1">
        <p:scale>
          <a:sx n="74" d="100"/>
          <a:sy n="74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16/01/2020</a:t>
            </a:fld>
            <a:endParaRPr lang="en-GB" dirty="0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B26B-16D5-6F4D-96FE-A3FD21D929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8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B26B-16D5-6F4D-96FE-A3FD21D929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87969327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619247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D8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D8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16/01/2020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63A8EC4-655D-4546-A0AE-0671AEC23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D1B6FD-11D7-3849-9417-35B746722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750"/>
            <a:ext cx="12192000" cy="6191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0D2F8C-5C7E-D541-9EDA-A4DF2C2E2FEE}"/>
              </a:ext>
            </a:extLst>
          </p:cNvPr>
          <p:cNvSpPr txBox="1"/>
          <p:nvPr/>
        </p:nvSpPr>
        <p:spPr>
          <a:xfrm>
            <a:off x="231648" y="6581001"/>
            <a:ext cx="1176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uli" pitchFamily="2" charset="77"/>
              </a:rPr>
              <a:t>All elements of this scheme are copyright © The Spelling Shed Ltd and may not be redistributed without permission.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2ED2B2-06CE-9849-84DD-DCF1DC2D39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922612"/>
            <a:ext cx="3983736" cy="875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64A0E0-D230-8641-90BC-831B53681AAE}"/>
              </a:ext>
            </a:extLst>
          </p:cNvPr>
          <p:cNvSpPr txBox="1"/>
          <p:nvPr/>
        </p:nvSpPr>
        <p:spPr>
          <a:xfrm>
            <a:off x="4267201" y="5025808"/>
            <a:ext cx="398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Cookies" pitchFamily="2" charset="0"/>
              </a:rPr>
              <a:t>Year 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7DB3-0D9A-8D4E-A1D6-E5CC49A337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87" y="735105"/>
            <a:ext cx="6731762" cy="1166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B53D9-579C-7642-97A4-2763353E325B}"/>
              </a:ext>
            </a:extLst>
          </p:cNvPr>
          <p:cNvSpPr txBox="1"/>
          <p:nvPr/>
        </p:nvSpPr>
        <p:spPr>
          <a:xfrm>
            <a:off x="3698856" y="1910135"/>
            <a:ext cx="5120424" cy="523220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uli" pitchFamily="2" charset="77"/>
              </a:rPr>
              <a:t>Spelling Scheme of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0B178-264B-EB45-8E52-86150CA95EAD}"/>
              </a:ext>
            </a:extLst>
          </p:cNvPr>
          <p:cNvSpPr txBox="1"/>
          <p:nvPr/>
        </p:nvSpPr>
        <p:spPr>
          <a:xfrm>
            <a:off x="11207262" y="6596390"/>
            <a:ext cx="98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Muli" pitchFamily="2" charset="77"/>
              </a:rPr>
              <a:t>19/06/19</a:t>
            </a:r>
          </a:p>
        </p:txBody>
      </p:sp>
    </p:spTree>
    <p:extLst>
      <p:ext uri="{BB962C8B-B14F-4D97-AF65-F5344CB8AC3E}">
        <p14:creationId xmlns:p14="http://schemas.microsoft.com/office/powerpoint/2010/main" val="128084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3731-DA38-5947-8C42-1E8C4966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533"/>
            <a:ext cx="10515600" cy="791204"/>
          </a:xfrm>
        </p:spPr>
        <p:txBody>
          <a:bodyPr/>
          <a:lstStyle/>
          <a:p>
            <a:r>
              <a:rPr lang="en-GB" dirty="0"/>
              <a:t>Spelling lists – Stage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1E8B-2E5B-8D41-B051-CDF497C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317068"/>
          </a:xfrm>
        </p:spPr>
        <p:txBody>
          <a:bodyPr numCol="2" spcCol="18000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Words ending in ‘-</a:t>
            </a:r>
            <a:r>
              <a:rPr lang="en-GB" sz="750" dirty="0" err="1">
                <a:latin typeface="Muli" pitchFamily="2" charset="77"/>
              </a:rPr>
              <a:t>ious</a:t>
            </a:r>
            <a:r>
              <a:rPr lang="en-GB" sz="75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Words ending in ‘–</a:t>
            </a:r>
            <a:r>
              <a:rPr lang="en-GB" sz="750" dirty="0" err="1">
                <a:latin typeface="Muli" pitchFamily="2" charset="77"/>
              </a:rPr>
              <a:t>cious</a:t>
            </a:r>
            <a:r>
              <a:rPr lang="en-GB" sz="750" dirty="0">
                <a:latin typeface="Muli" pitchFamily="2" charset="77"/>
              </a:rPr>
              <a:t>.’  If the root word ends in –</a:t>
            </a:r>
            <a:r>
              <a:rPr lang="en-GB" sz="750" dirty="0" err="1">
                <a:latin typeface="Muli" pitchFamily="2" charset="77"/>
              </a:rPr>
              <a:t>ce</a:t>
            </a:r>
            <a:r>
              <a:rPr lang="en-GB" sz="750" dirty="0">
                <a:latin typeface="Muli" pitchFamily="2" charset="77"/>
              </a:rPr>
              <a:t> the sound is usually spelled ‘-</a:t>
            </a:r>
            <a:r>
              <a:rPr lang="en-GB" sz="750" dirty="0" err="1">
                <a:latin typeface="Muli" pitchFamily="2" charset="77"/>
              </a:rPr>
              <a:t>cious</a:t>
            </a:r>
            <a:r>
              <a:rPr lang="en-GB" sz="75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Ending ‘-</a:t>
            </a:r>
            <a:r>
              <a:rPr lang="en-GB" sz="750" dirty="0" err="1">
                <a:latin typeface="Muli" pitchFamily="2" charset="77"/>
              </a:rPr>
              <a:t>cial</a:t>
            </a:r>
            <a:r>
              <a:rPr lang="en-GB" sz="750" dirty="0">
                <a:latin typeface="Muli" pitchFamily="2" charset="77"/>
              </a:rPr>
              <a:t>’ and ‘-</a:t>
            </a:r>
            <a:r>
              <a:rPr lang="en-GB" sz="750" dirty="0" err="1">
                <a:latin typeface="Muli" pitchFamily="2" charset="77"/>
              </a:rPr>
              <a:t>tial</a:t>
            </a:r>
            <a:r>
              <a:rPr lang="en-GB" sz="750" dirty="0">
                <a:latin typeface="Muli" pitchFamily="2" charset="77"/>
              </a:rPr>
              <a:t>.’  After a vowel ‘-</a:t>
            </a:r>
            <a:r>
              <a:rPr lang="en-GB" sz="750" dirty="0" err="1">
                <a:latin typeface="Muli" pitchFamily="2" charset="77"/>
              </a:rPr>
              <a:t>cial</a:t>
            </a:r>
            <a:r>
              <a:rPr lang="en-GB" sz="750" dirty="0">
                <a:latin typeface="Muli" pitchFamily="2" charset="77"/>
              </a:rPr>
              <a:t>’ is most common and ‘-</a:t>
            </a:r>
            <a:r>
              <a:rPr lang="en-GB" sz="750" dirty="0" err="1">
                <a:latin typeface="Muli" pitchFamily="2" charset="77"/>
              </a:rPr>
              <a:t>itial</a:t>
            </a:r>
            <a:r>
              <a:rPr lang="en-GB" sz="750" dirty="0">
                <a:latin typeface="Muli" pitchFamily="2" charset="77"/>
              </a:rPr>
              <a:t>’ after a consonant.  But there are many exceptions.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Ending ‘-</a:t>
            </a:r>
            <a:r>
              <a:rPr lang="en-GB" sz="750" dirty="0" err="1">
                <a:latin typeface="Muli" pitchFamily="2" charset="77"/>
              </a:rPr>
              <a:t>cial</a:t>
            </a:r>
            <a:r>
              <a:rPr lang="en-GB" sz="750" dirty="0">
                <a:latin typeface="Muli" pitchFamily="2" charset="77"/>
              </a:rPr>
              <a:t>’ and ‘-</a:t>
            </a:r>
            <a:r>
              <a:rPr lang="en-GB" sz="750" dirty="0" err="1">
                <a:latin typeface="Muli" pitchFamily="2" charset="77"/>
              </a:rPr>
              <a:t>tial</a:t>
            </a:r>
            <a:r>
              <a:rPr lang="en-GB" sz="750" dirty="0">
                <a:latin typeface="Muli" pitchFamily="2" charset="77"/>
              </a:rPr>
              <a:t>.’  After a vowel ‘-</a:t>
            </a:r>
            <a:r>
              <a:rPr lang="en-GB" sz="750" dirty="0" err="1">
                <a:latin typeface="Muli" pitchFamily="2" charset="77"/>
              </a:rPr>
              <a:t>cial</a:t>
            </a:r>
            <a:r>
              <a:rPr lang="en-GB" sz="750" dirty="0">
                <a:latin typeface="Muli" pitchFamily="2" charset="77"/>
              </a:rPr>
              <a:t>’ is most common and ‘-</a:t>
            </a:r>
            <a:r>
              <a:rPr lang="en-GB" sz="750" dirty="0" err="1">
                <a:latin typeface="Muli" pitchFamily="2" charset="77"/>
              </a:rPr>
              <a:t>itial</a:t>
            </a:r>
            <a:r>
              <a:rPr lang="en-GB" sz="750" dirty="0">
                <a:latin typeface="Muli" pitchFamily="2" charset="77"/>
              </a:rPr>
              <a:t>’ after a consonant.  But there are many exceptions.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Ending ‘-</a:t>
            </a:r>
            <a:r>
              <a:rPr lang="en-GB" sz="750" dirty="0" err="1">
                <a:latin typeface="Muli" pitchFamily="2" charset="77"/>
              </a:rPr>
              <a:t>cial</a:t>
            </a:r>
            <a:r>
              <a:rPr lang="en-GB" sz="750" dirty="0">
                <a:latin typeface="Muli" pitchFamily="2" charset="77"/>
              </a:rPr>
              <a:t>’ and ‘-</a:t>
            </a:r>
            <a:r>
              <a:rPr lang="en-GB" sz="750" dirty="0" err="1">
                <a:latin typeface="Muli" pitchFamily="2" charset="77"/>
              </a:rPr>
              <a:t>tial</a:t>
            </a:r>
            <a:r>
              <a:rPr lang="en-GB" sz="750" dirty="0">
                <a:latin typeface="Muli" pitchFamily="2" charset="77"/>
              </a:rPr>
              <a:t>.’  After a vowel ‘-</a:t>
            </a:r>
            <a:r>
              <a:rPr lang="en-GB" sz="750" dirty="0" err="1">
                <a:latin typeface="Muli" pitchFamily="2" charset="77"/>
              </a:rPr>
              <a:t>cial</a:t>
            </a:r>
            <a:r>
              <a:rPr lang="en-GB" sz="750" dirty="0">
                <a:latin typeface="Muli" pitchFamily="2" charset="77"/>
              </a:rPr>
              <a:t>’ is most common and ‘-</a:t>
            </a:r>
            <a:r>
              <a:rPr lang="en-GB" sz="750" dirty="0" err="1">
                <a:latin typeface="Muli" pitchFamily="2" charset="77"/>
              </a:rPr>
              <a:t>itial</a:t>
            </a:r>
            <a:r>
              <a:rPr lang="en-GB" sz="750" dirty="0">
                <a:latin typeface="Muli" pitchFamily="2" charset="77"/>
              </a:rPr>
              <a:t>’ after a consonant.  But there are many exceptions.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Words ending in ‘-ant.’  ‘-ant’ Is used if there is an ‘a’ or ‘ay’ sound in the right place.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Words ending in ‘-</a:t>
            </a:r>
            <a:r>
              <a:rPr lang="en-GB" sz="750" dirty="0" err="1">
                <a:latin typeface="Muli" pitchFamily="2" charset="77"/>
              </a:rPr>
              <a:t>ance</a:t>
            </a:r>
            <a:r>
              <a:rPr lang="en-GB" sz="750" dirty="0">
                <a:latin typeface="Muli" pitchFamily="2" charset="77"/>
              </a:rPr>
              <a:t>.’  ‘-</a:t>
            </a:r>
            <a:r>
              <a:rPr lang="en-GB" sz="750" dirty="0" err="1">
                <a:latin typeface="Muli" pitchFamily="2" charset="77"/>
              </a:rPr>
              <a:t>ance</a:t>
            </a:r>
            <a:r>
              <a:rPr lang="en-GB" sz="750" dirty="0">
                <a:latin typeface="Muli" pitchFamily="2" charset="77"/>
              </a:rPr>
              <a:t>’ Is used if there is an ‘a’ or ‘ay’ sound in the right place.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Use –</a:t>
            </a:r>
            <a:r>
              <a:rPr lang="en-GB" sz="750" dirty="0" err="1">
                <a:latin typeface="Muli" pitchFamily="2" charset="77"/>
              </a:rPr>
              <a:t>ent</a:t>
            </a:r>
            <a:r>
              <a:rPr lang="en-GB" sz="750" dirty="0">
                <a:latin typeface="Muli" pitchFamily="2" charset="77"/>
              </a:rPr>
              <a:t> and -</a:t>
            </a:r>
            <a:r>
              <a:rPr lang="en-GB" sz="750" dirty="0" err="1">
                <a:latin typeface="Muli" pitchFamily="2" charset="77"/>
              </a:rPr>
              <a:t>ence</a:t>
            </a:r>
            <a:r>
              <a:rPr lang="en-GB" sz="750" dirty="0">
                <a:latin typeface="Muli" pitchFamily="2" charset="77"/>
              </a:rPr>
              <a:t>  after soft c (/s/ sound), soft g (/j/ sound) and qu.  There many exceptions to this rule.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Words ending in ‘-able’ and ‘-</a:t>
            </a:r>
            <a:r>
              <a:rPr lang="en-GB" sz="750" dirty="0" err="1">
                <a:latin typeface="Muli" pitchFamily="2" charset="77"/>
              </a:rPr>
              <a:t>ible</a:t>
            </a:r>
            <a:r>
              <a:rPr lang="en-GB" sz="750" dirty="0">
                <a:latin typeface="Muli" pitchFamily="2" charset="77"/>
              </a:rPr>
              <a:t>.’  ‘-able’ is used where there is a related word ending ‘-</a:t>
            </a:r>
            <a:r>
              <a:rPr lang="en-GB" sz="750" dirty="0" err="1">
                <a:latin typeface="Muli" pitchFamily="2" charset="77"/>
              </a:rPr>
              <a:t>ation</a:t>
            </a:r>
            <a:r>
              <a:rPr lang="en-GB" sz="75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Words ending in ‘-ably’ and ‘-</a:t>
            </a:r>
            <a:r>
              <a:rPr lang="en-GB" sz="750" dirty="0" err="1">
                <a:latin typeface="Muli" pitchFamily="2" charset="77"/>
              </a:rPr>
              <a:t>ibly</a:t>
            </a:r>
            <a:r>
              <a:rPr lang="en-GB" sz="750" dirty="0">
                <a:latin typeface="Muli" pitchFamily="2" charset="77"/>
              </a:rPr>
              <a:t>.’  The ‘-able’ ending is usually but not always used if a complete root word can be heard before it.    ‘y’ endings comply with previously learned rules and is replaced with ‘</a:t>
            </a:r>
            <a:r>
              <a:rPr lang="en-GB" sz="750" dirty="0" err="1">
                <a:latin typeface="Muli" pitchFamily="2" charset="77"/>
              </a:rPr>
              <a:t>i</a:t>
            </a:r>
            <a:r>
              <a:rPr lang="en-GB" sz="750" dirty="0">
                <a:latin typeface="Muli" pitchFamily="2" charset="77"/>
              </a:rPr>
              <a:t>’ as in rely &gt; reliably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Challenge Words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Words ending in ‘-able.’  If this is being added to a root word ending in –</a:t>
            </a:r>
            <a:r>
              <a:rPr lang="en-GB" sz="750" dirty="0" err="1">
                <a:latin typeface="Muli" pitchFamily="2" charset="77"/>
              </a:rPr>
              <a:t>ce</a:t>
            </a:r>
            <a:r>
              <a:rPr lang="en-GB" sz="750" dirty="0">
                <a:latin typeface="Muli" pitchFamily="2" charset="77"/>
              </a:rPr>
              <a:t> or –</a:t>
            </a:r>
            <a:r>
              <a:rPr lang="en-GB" sz="750" dirty="0" err="1">
                <a:latin typeface="Muli" pitchFamily="2" charset="77"/>
              </a:rPr>
              <a:t>ge</a:t>
            </a:r>
            <a:r>
              <a:rPr lang="en-GB" sz="750" dirty="0">
                <a:latin typeface="Muli" pitchFamily="2" charset="77"/>
              </a:rPr>
              <a:t> then the e after the c or g is kept other wise they would be said with their hard sounds as in cap and gap.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Adverbs of time (temporal adverbs) these are words to develop chronology in writing.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Adding suffixes beginning with vowel letters to words ending in –</a:t>
            </a:r>
            <a:r>
              <a:rPr lang="en-GB" sz="750" dirty="0" err="1">
                <a:latin typeface="Muli" pitchFamily="2" charset="77"/>
              </a:rPr>
              <a:t>fer</a:t>
            </a:r>
            <a:r>
              <a:rPr lang="en-GB" sz="750" dirty="0">
                <a:latin typeface="Muli" pitchFamily="2" charset="77"/>
              </a:rPr>
              <a:t>. The r is doubled if the –</a:t>
            </a:r>
            <a:r>
              <a:rPr lang="en-GB" sz="750" dirty="0" err="1">
                <a:latin typeface="Muli" pitchFamily="2" charset="77"/>
              </a:rPr>
              <a:t>fer</a:t>
            </a:r>
            <a:r>
              <a:rPr lang="en-GB" sz="750" dirty="0">
                <a:latin typeface="Muli" pitchFamily="2" charset="77"/>
              </a:rPr>
              <a:t> is still stressed when the ending is added. If the –</a:t>
            </a:r>
            <a:r>
              <a:rPr lang="en-GB" sz="750" dirty="0" err="1">
                <a:latin typeface="Muli" pitchFamily="2" charset="77"/>
              </a:rPr>
              <a:t>fer</a:t>
            </a:r>
            <a:r>
              <a:rPr lang="en-GB" sz="750" dirty="0">
                <a:latin typeface="Muli" pitchFamily="2" charset="77"/>
              </a:rPr>
              <a:t> is not stressed then the r isn’t doubled.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Words with ‘silent’ letters at the start.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Words with ‘silent’ letters (i.e. letters whose presence cannot be predicted from the pronunciation of the word)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Words spelled with ’</a:t>
            </a:r>
            <a:r>
              <a:rPr lang="en-GB" sz="750" dirty="0" err="1">
                <a:latin typeface="Muli" pitchFamily="2" charset="77"/>
              </a:rPr>
              <a:t>ie</a:t>
            </a:r>
            <a:r>
              <a:rPr lang="en-GB" sz="750" dirty="0">
                <a:latin typeface="Muli" pitchFamily="2" charset="77"/>
              </a:rPr>
              <a:t>’ after c.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Words with the ‘</a:t>
            </a:r>
            <a:r>
              <a:rPr lang="en-GB" sz="750" dirty="0" err="1">
                <a:latin typeface="Muli" pitchFamily="2" charset="77"/>
              </a:rPr>
              <a:t>ee</a:t>
            </a:r>
            <a:r>
              <a:rPr lang="en-GB" sz="750" dirty="0">
                <a:latin typeface="Muli" pitchFamily="2" charset="77"/>
              </a:rPr>
              <a:t>’ sound spelled </a:t>
            </a:r>
            <a:r>
              <a:rPr lang="en-GB" sz="750" dirty="0" err="1">
                <a:latin typeface="Muli" pitchFamily="2" charset="77"/>
              </a:rPr>
              <a:t>ei</a:t>
            </a:r>
            <a:r>
              <a:rPr lang="en-GB" sz="750" dirty="0">
                <a:latin typeface="Muli" pitchFamily="2" charset="77"/>
              </a:rPr>
              <a:t> after c. The ‘</a:t>
            </a:r>
            <a:r>
              <a:rPr lang="en-GB" sz="750" dirty="0" err="1">
                <a:latin typeface="Muli" pitchFamily="2" charset="77"/>
              </a:rPr>
              <a:t>i</a:t>
            </a:r>
            <a:r>
              <a:rPr lang="en-GB" sz="750" dirty="0">
                <a:latin typeface="Muli" pitchFamily="2" charset="77"/>
              </a:rPr>
              <a:t> before e except after c’ rule applies to words where the sound spelled by </a:t>
            </a:r>
            <a:r>
              <a:rPr lang="en-GB" sz="750" dirty="0" err="1">
                <a:latin typeface="Muli" pitchFamily="2" charset="77"/>
              </a:rPr>
              <a:t>ei</a:t>
            </a:r>
            <a:r>
              <a:rPr lang="en-GB" sz="750" dirty="0">
                <a:latin typeface="Muli" pitchFamily="2" charset="77"/>
              </a:rPr>
              <a:t> is /</a:t>
            </a:r>
            <a:r>
              <a:rPr lang="en-GB" sz="750" dirty="0" err="1">
                <a:latin typeface="Muli" pitchFamily="2" charset="77"/>
              </a:rPr>
              <a:t>ee</a:t>
            </a:r>
            <a:r>
              <a:rPr lang="en-GB" sz="750" dirty="0">
                <a:latin typeface="Muli" pitchFamily="2" charset="77"/>
              </a:rPr>
              <a:t>/  However there are exceptions like those in the spellings.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Words containing the letter string ‘</a:t>
            </a:r>
            <a:r>
              <a:rPr lang="en-GB" sz="750" dirty="0" err="1">
                <a:latin typeface="Muli" pitchFamily="2" charset="77"/>
              </a:rPr>
              <a:t>ough</a:t>
            </a:r>
            <a:r>
              <a:rPr lang="en-GB" sz="750" dirty="0">
                <a:latin typeface="Muli" pitchFamily="2" charset="77"/>
              </a:rPr>
              <a:t>’ where the sound is /aw/.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Words containing the letter string ’</a:t>
            </a:r>
            <a:r>
              <a:rPr lang="en-GB" sz="750" dirty="0" err="1">
                <a:latin typeface="Muli" pitchFamily="2" charset="77"/>
              </a:rPr>
              <a:t>ough</a:t>
            </a:r>
            <a:r>
              <a:rPr lang="en-GB" sz="750" dirty="0">
                <a:latin typeface="Muli" pitchFamily="2" charset="77"/>
              </a:rPr>
              <a:t>’ where the sound is /o/ as in boat or ‘ow’ as in cow.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Adverbs of possibility. These words show the possibility that something has of occurring.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 These words are homophones or near homophones.  They have the same pronunciation but different spellings and/or meanings.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These words are homophones or near homophones.  They have the same pronunciation but different spellings and/or meanings.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These words are homophones or near homophones.  They have the same pronunciation but different spellings and/or meanings.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These words are homophones or near homophones.  They have the same pronunciation but different spellings and/or meanings.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These words are homophones or near homophones.  They have the same pronunciation but different spellings and/or meanings.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Spelling Rules: Hyphens can be used to join a prefix to a root word, especially if the prefix ends in a vowel letter and the root word also begins with one.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Revision:  Year 5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Revision:  Year 5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Revision:  Year 5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Revision:  Year 5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750" dirty="0">
                <a:latin typeface="Muli" pitchFamily="2" charset="77"/>
              </a:rPr>
              <a:t>Revision:  Year 5 words</a:t>
            </a:r>
          </a:p>
        </p:txBody>
      </p:sp>
    </p:spTree>
    <p:extLst>
      <p:ext uri="{BB962C8B-B14F-4D97-AF65-F5344CB8AC3E}">
        <p14:creationId xmlns:p14="http://schemas.microsoft.com/office/powerpoint/2010/main" val="65600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338137"/>
            <a:ext cx="96869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17974</TotalTime>
  <Words>818</Words>
  <Application>Microsoft Office PowerPoint</Application>
  <PresentationFormat>Widescreen</PresentationFormat>
  <Paragraphs>43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Cookies</vt:lpstr>
      <vt:lpstr>OpenDyslexicAlta</vt:lpstr>
      <vt:lpstr>Arial</vt:lpstr>
      <vt:lpstr>Muli</vt:lpstr>
      <vt:lpstr>Office Theme</vt:lpstr>
      <vt:lpstr>PowerPoint Presentation</vt:lpstr>
      <vt:lpstr>Spelling lists – Stage 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Alastair Rankin</cp:lastModifiedBy>
  <cp:revision>332</cp:revision>
  <cp:lastPrinted>2018-10-20T14:59:28Z</cp:lastPrinted>
  <dcterms:created xsi:type="dcterms:W3CDTF">2018-08-06T08:16:18Z</dcterms:created>
  <dcterms:modified xsi:type="dcterms:W3CDTF">2020-01-16T10:34:19Z</dcterms:modified>
</cp:coreProperties>
</file>