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4" r:id="rId6"/>
    <p:sldId id="259" r:id="rId7"/>
    <p:sldId id="269" r:id="rId8"/>
    <p:sldId id="261" r:id="rId9"/>
    <p:sldId id="265" r:id="rId10"/>
    <p:sldId id="266" r:id="rId11"/>
    <p:sldId id="267" r:id="rId12"/>
    <p:sldId id="268" r:id="rId13"/>
    <p:sldId id="270" r:id="rId14"/>
    <p:sldId id="27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15B635-8261-4D19-9387-49E080100CA3}" v="57" dt="2025-04-01T17:52:35.8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 Eldred" userId="61d31ba8-be45-461c-bb1c-e5b9908818cd" providerId="ADAL" clId="{7615B635-8261-4D19-9387-49E080100CA3}"/>
    <pc:docChg chg="custSel addSld delSld modSld modMainMaster">
      <pc:chgData name="V Eldred" userId="61d31ba8-be45-461c-bb1c-e5b9908818cd" providerId="ADAL" clId="{7615B635-8261-4D19-9387-49E080100CA3}" dt="2025-04-03T11:54:24.051" v="2325" actId="20577"/>
      <pc:docMkLst>
        <pc:docMk/>
      </pc:docMkLst>
      <pc:sldChg chg="addSp modSp mod setBg setClrOvrMap">
        <pc:chgData name="V Eldred" userId="61d31ba8-be45-461c-bb1c-e5b9908818cd" providerId="ADAL" clId="{7615B635-8261-4D19-9387-49E080100CA3}" dt="2025-03-31T16:31:31.045" v="1778"/>
        <pc:sldMkLst>
          <pc:docMk/>
          <pc:sldMk cId="181426807" sldId="256"/>
        </pc:sldMkLst>
        <pc:spChg chg="mod">
          <ac:chgData name="V Eldred" userId="61d31ba8-be45-461c-bb1c-e5b9908818cd" providerId="ADAL" clId="{7615B635-8261-4D19-9387-49E080100CA3}" dt="2025-03-31T13:56:55.398" v="1" actId="26606"/>
          <ac:spMkLst>
            <pc:docMk/>
            <pc:sldMk cId="181426807" sldId="256"/>
            <ac:spMk id="2" creationId="{EA30C061-23F1-ED8B-8B30-54DE29C3B33B}"/>
          </ac:spMkLst>
        </pc:spChg>
        <pc:spChg chg="mod">
          <ac:chgData name="V Eldred" userId="61d31ba8-be45-461c-bb1c-e5b9908818cd" providerId="ADAL" clId="{7615B635-8261-4D19-9387-49E080100CA3}" dt="2025-03-31T13:56:55.398" v="1" actId="26606"/>
          <ac:spMkLst>
            <pc:docMk/>
            <pc:sldMk cId="181426807" sldId="256"/>
            <ac:spMk id="3" creationId="{29B172AF-0D5B-2027-586D-EA972FAF6E8E}"/>
          </ac:spMkLst>
        </pc:spChg>
        <pc:spChg chg="add mod">
          <ac:chgData name="V Eldred" userId="61d31ba8-be45-461c-bb1c-e5b9908818cd" providerId="ADAL" clId="{7615B635-8261-4D19-9387-49E080100CA3}" dt="2025-03-31T16:23:41.172" v="1639" actId="1076"/>
          <ac:spMkLst>
            <pc:docMk/>
            <pc:sldMk cId="181426807" sldId="256"/>
            <ac:spMk id="4" creationId="{62332CCB-6100-43B8-189C-F5B652FE880D}"/>
          </ac:spMkLst>
        </pc:spChg>
        <pc:spChg chg="add">
          <ac:chgData name="V Eldred" userId="61d31ba8-be45-461c-bb1c-e5b9908818cd" providerId="ADAL" clId="{7615B635-8261-4D19-9387-49E080100CA3}" dt="2025-03-31T13:56:55.398" v="1" actId="26606"/>
          <ac:spMkLst>
            <pc:docMk/>
            <pc:sldMk cId="181426807" sldId="256"/>
            <ac:spMk id="1031" creationId="{71B2258F-86CA-4D4D-8270-BC05FCDEBFB3}"/>
          </ac:spMkLst>
        </pc:spChg>
        <pc:picChg chg="add mod ord">
          <ac:chgData name="V Eldred" userId="61d31ba8-be45-461c-bb1c-e5b9908818cd" providerId="ADAL" clId="{7615B635-8261-4D19-9387-49E080100CA3}" dt="2025-03-31T13:56:55.398" v="1" actId="26606"/>
          <ac:picMkLst>
            <pc:docMk/>
            <pc:sldMk cId="181426807" sldId="256"/>
            <ac:picMk id="1026" creationId="{E02E2A3B-B0A7-302F-F8A9-BCD5F6F2518E}"/>
          </ac:picMkLst>
        </pc:picChg>
      </pc:sldChg>
      <pc:sldChg chg="addSp modSp mod">
        <pc:chgData name="V Eldred" userId="61d31ba8-be45-461c-bb1c-e5b9908818cd" providerId="ADAL" clId="{7615B635-8261-4D19-9387-49E080100CA3}" dt="2025-04-01T18:04:37.408" v="2202" actId="5793"/>
        <pc:sldMkLst>
          <pc:docMk/>
          <pc:sldMk cId="823203855" sldId="257"/>
        </pc:sldMkLst>
        <pc:spChg chg="mod">
          <ac:chgData name="V Eldred" userId="61d31ba8-be45-461c-bb1c-e5b9908818cd" providerId="ADAL" clId="{7615B635-8261-4D19-9387-49E080100CA3}" dt="2025-04-01T18:04:37.408" v="2202" actId="5793"/>
          <ac:spMkLst>
            <pc:docMk/>
            <pc:sldMk cId="823203855" sldId="257"/>
            <ac:spMk id="3" creationId="{D91D9950-C46C-AF69-23D8-189BE3A7DC83}"/>
          </ac:spMkLst>
        </pc:spChg>
        <pc:spChg chg="add mod">
          <ac:chgData name="V Eldred" userId="61d31ba8-be45-461c-bb1c-e5b9908818cd" providerId="ADAL" clId="{7615B635-8261-4D19-9387-49E080100CA3}" dt="2025-03-31T13:57:40.070" v="3"/>
          <ac:spMkLst>
            <pc:docMk/>
            <pc:sldMk cId="823203855" sldId="257"/>
            <ac:spMk id="4" creationId="{F3520F47-2FD7-0A9F-6980-8171E1CBD2BC}"/>
          </ac:spMkLst>
        </pc:spChg>
        <pc:picChg chg="add mod">
          <ac:chgData name="V Eldred" userId="61d31ba8-be45-461c-bb1c-e5b9908818cd" providerId="ADAL" clId="{7615B635-8261-4D19-9387-49E080100CA3}" dt="2025-03-31T13:58:03.194" v="7" actId="14100"/>
          <ac:picMkLst>
            <pc:docMk/>
            <pc:sldMk cId="823203855" sldId="257"/>
            <ac:picMk id="2050" creationId="{91614689-8AF5-C87E-7F24-BC268B756694}"/>
          </ac:picMkLst>
        </pc:picChg>
      </pc:sldChg>
      <pc:sldChg chg="addSp delSp modSp mod">
        <pc:chgData name="V Eldred" userId="61d31ba8-be45-461c-bb1c-e5b9908818cd" providerId="ADAL" clId="{7615B635-8261-4D19-9387-49E080100CA3}" dt="2025-04-01T17:40:42.016" v="1854" actId="20577"/>
        <pc:sldMkLst>
          <pc:docMk/>
          <pc:sldMk cId="2570023000" sldId="258"/>
        </pc:sldMkLst>
        <pc:spChg chg="mod">
          <ac:chgData name="V Eldred" userId="61d31ba8-be45-461c-bb1c-e5b9908818cd" providerId="ADAL" clId="{7615B635-8261-4D19-9387-49E080100CA3}" dt="2025-04-01T17:40:42.016" v="1854" actId="20577"/>
          <ac:spMkLst>
            <pc:docMk/>
            <pc:sldMk cId="2570023000" sldId="258"/>
            <ac:spMk id="3" creationId="{8144628F-BD50-FF72-31B3-FAB950DB037F}"/>
          </ac:spMkLst>
        </pc:spChg>
        <pc:spChg chg="add mod">
          <ac:chgData name="V Eldred" userId="61d31ba8-be45-461c-bb1c-e5b9908818cd" providerId="ADAL" clId="{7615B635-8261-4D19-9387-49E080100CA3}" dt="2025-03-31T16:30:37.392" v="1767"/>
          <ac:spMkLst>
            <pc:docMk/>
            <pc:sldMk cId="2570023000" sldId="258"/>
            <ac:spMk id="5" creationId="{F9496108-5663-6395-3F90-DA9709E8D1B6}"/>
          </ac:spMkLst>
        </pc:spChg>
        <pc:picChg chg="add mod">
          <ac:chgData name="V Eldred" userId="61d31ba8-be45-461c-bb1c-e5b9908818cd" providerId="ADAL" clId="{7615B635-8261-4D19-9387-49E080100CA3}" dt="2025-03-31T16:33:08.490" v="1779" actId="14100"/>
          <ac:picMkLst>
            <pc:docMk/>
            <pc:sldMk cId="2570023000" sldId="258"/>
            <ac:picMk id="4" creationId="{65581948-F312-F7B4-63EA-68ED79C51023}"/>
          </ac:picMkLst>
        </pc:picChg>
        <pc:picChg chg="add del">
          <ac:chgData name="V Eldred" userId="61d31ba8-be45-461c-bb1c-e5b9908818cd" providerId="ADAL" clId="{7615B635-8261-4D19-9387-49E080100CA3}" dt="2025-03-31T13:58:25.831" v="9" actId="478"/>
          <ac:picMkLst>
            <pc:docMk/>
            <pc:sldMk cId="2570023000" sldId="258"/>
            <ac:picMk id="3074" creationId="{A12F1C7F-E232-8744-3C6D-111338718F25}"/>
          </ac:picMkLst>
        </pc:picChg>
      </pc:sldChg>
      <pc:sldChg chg="addSp modSp mod">
        <pc:chgData name="V Eldred" userId="61d31ba8-be45-461c-bb1c-e5b9908818cd" providerId="ADAL" clId="{7615B635-8261-4D19-9387-49E080100CA3}" dt="2025-04-01T17:48:48.343" v="2067" actId="1076"/>
        <pc:sldMkLst>
          <pc:docMk/>
          <pc:sldMk cId="1061920915" sldId="259"/>
        </pc:sldMkLst>
        <pc:spChg chg="mod">
          <ac:chgData name="V Eldred" userId="61d31ba8-be45-461c-bb1c-e5b9908818cd" providerId="ADAL" clId="{7615B635-8261-4D19-9387-49E080100CA3}" dt="2025-04-01T17:48:19.041" v="2062" actId="27636"/>
          <ac:spMkLst>
            <pc:docMk/>
            <pc:sldMk cId="1061920915" sldId="259"/>
            <ac:spMk id="3" creationId="{9EFF325F-9BE5-39FC-315D-CEBBBCEBF2D7}"/>
          </ac:spMkLst>
        </pc:spChg>
        <pc:picChg chg="add mod">
          <ac:chgData name="V Eldred" userId="61d31ba8-be45-461c-bb1c-e5b9908818cd" providerId="ADAL" clId="{7615B635-8261-4D19-9387-49E080100CA3}" dt="2025-03-31T15:35:57.956" v="51" actId="14100"/>
          <ac:picMkLst>
            <pc:docMk/>
            <pc:sldMk cId="1061920915" sldId="259"/>
            <ac:picMk id="4" creationId="{1DE0D550-DA43-0958-DA40-4650179C99EB}"/>
          </ac:picMkLst>
        </pc:picChg>
        <pc:picChg chg="add mod">
          <ac:chgData name="V Eldred" userId="61d31ba8-be45-461c-bb1c-e5b9908818cd" providerId="ADAL" clId="{7615B635-8261-4D19-9387-49E080100CA3}" dt="2025-04-01T17:48:33.113" v="2065" actId="1076"/>
          <ac:picMkLst>
            <pc:docMk/>
            <pc:sldMk cId="1061920915" sldId="259"/>
            <ac:picMk id="6" creationId="{176FF207-C96C-8812-4BBD-FB30AD13B727}"/>
          </ac:picMkLst>
        </pc:picChg>
        <pc:picChg chg="add mod">
          <ac:chgData name="V Eldred" userId="61d31ba8-be45-461c-bb1c-e5b9908818cd" providerId="ADAL" clId="{7615B635-8261-4D19-9387-49E080100CA3}" dt="2025-04-01T17:48:48.343" v="2067" actId="1076"/>
          <ac:picMkLst>
            <pc:docMk/>
            <pc:sldMk cId="1061920915" sldId="259"/>
            <ac:picMk id="8194" creationId="{D6A4A1F3-0892-9F79-3DB0-B9157E78DBFA}"/>
          </ac:picMkLst>
        </pc:picChg>
      </pc:sldChg>
      <pc:sldChg chg="addSp modSp del">
        <pc:chgData name="V Eldred" userId="61d31ba8-be45-461c-bb1c-e5b9908818cd" providerId="ADAL" clId="{7615B635-8261-4D19-9387-49E080100CA3}" dt="2025-03-31T15:53:43.920" v="323" actId="47"/>
        <pc:sldMkLst>
          <pc:docMk/>
          <pc:sldMk cId="3741884195" sldId="260"/>
        </pc:sldMkLst>
        <pc:picChg chg="add mod">
          <ac:chgData name="V Eldred" userId="61d31ba8-be45-461c-bb1c-e5b9908818cd" providerId="ADAL" clId="{7615B635-8261-4D19-9387-49E080100CA3}" dt="2025-03-31T13:58:42.450" v="13"/>
          <ac:picMkLst>
            <pc:docMk/>
            <pc:sldMk cId="3741884195" sldId="260"/>
            <ac:picMk id="4" creationId="{06BA92F9-0C2A-CC9C-4A64-420EB5AFDE7A}"/>
          </ac:picMkLst>
        </pc:picChg>
      </pc:sldChg>
      <pc:sldChg chg="addSp modSp mod">
        <pc:chgData name="V Eldred" userId="61d31ba8-be45-461c-bb1c-e5b9908818cd" providerId="ADAL" clId="{7615B635-8261-4D19-9387-49E080100CA3}" dt="2025-04-01T17:49:39.005" v="2111" actId="20577"/>
        <pc:sldMkLst>
          <pc:docMk/>
          <pc:sldMk cId="3276504181" sldId="261"/>
        </pc:sldMkLst>
        <pc:spChg chg="mod">
          <ac:chgData name="V Eldred" userId="61d31ba8-be45-461c-bb1c-e5b9908818cd" providerId="ADAL" clId="{7615B635-8261-4D19-9387-49E080100CA3}" dt="2025-04-01T17:49:39.005" v="2111" actId="20577"/>
          <ac:spMkLst>
            <pc:docMk/>
            <pc:sldMk cId="3276504181" sldId="261"/>
            <ac:spMk id="3" creationId="{FF279FB8-5C53-635D-6309-E258814704F9}"/>
          </ac:spMkLst>
        </pc:spChg>
        <pc:spChg chg="add mod">
          <ac:chgData name="V Eldred" userId="61d31ba8-be45-461c-bb1c-e5b9908818cd" providerId="ADAL" clId="{7615B635-8261-4D19-9387-49E080100CA3}" dt="2025-03-31T16:30:49.886" v="1771"/>
          <ac:spMkLst>
            <pc:docMk/>
            <pc:sldMk cId="3276504181" sldId="261"/>
            <ac:spMk id="5" creationId="{6188E271-0FF4-51C8-AD4B-DF4C0066D1E7}"/>
          </ac:spMkLst>
        </pc:spChg>
        <pc:picChg chg="add mod">
          <ac:chgData name="V Eldred" userId="61d31ba8-be45-461c-bb1c-e5b9908818cd" providerId="ADAL" clId="{7615B635-8261-4D19-9387-49E080100CA3}" dt="2025-03-31T16:33:38.506" v="1782" actId="14100"/>
          <ac:picMkLst>
            <pc:docMk/>
            <pc:sldMk cId="3276504181" sldId="261"/>
            <ac:picMk id="4" creationId="{46D1CE39-93BA-ED13-8B09-203877713E68}"/>
          </ac:picMkLst>
        </pc:picChg>
      </pc:sldChg>
      <pc:sldChg chg="addSp modSp mod">
        <pc:chgData name="V Eldred" userId="61d31ba8-be45-461c-bb1c-e5b9908818cd" providerId="ADAL" clId="{7615B635-8261-4D19-9387-49E080100CA3}" dt="2025-04-03T11:53:39.423" v="2296" actId="20577"/>
        <pc:sldMkLst>
          <pc:docMk/>
          <pc:sldMk cId="1566051568" sldId="263"/>
        </pc:sldMkLst>
        <pc:spChg chg="mod">
          <ac:chgData name="V Eldred" userId="61d31ba8-be45-461c-bb1c-e5b9908818cd" providerId="ADAL" clId="{7615B635-8261-4D19-9387-49E080100CA3}" dt="2025-04-03T11:53:39.423" v="2296" actId="20577"/>
          <ac:spMkLst>
            <pc:docMk/>
            <pc:sldMk cId="1566051568" sldId="263"/>
            <ac:spMk id="3" creationId="{28086E0C-8C1E-FE0B-DA35-1B1F2DF51255}"/>
          </ac:spMkLst>
        </pc:spChg>
        <pc:spChg chg="add mod">
          <ac:chgData name="V Eldred" userId="61d31ba8-be45-461c-bb1c-e5b9908818cd" providerId="ADAL" clId="{7615B635-8261-4D19-9387-49E080100CA3}" dt="2025-03-31T16:30:39.668" v="1768"/>
          <ac:spMkLst>
            <pc:docMk/>
            <pc:sldMk cId="1566051568" sldId="263"/>
            <ac:spMk id="5" creationId="{2A08D2F7-EDD9-9CBA-EDC3-CA68FD7C7317}"/>
          </ac:spMkLst>
        </pc:spChg>
        <pc:picChg chg="add mod">
          <ac:chgData name="V Eldred" userId="61d31ba8-be45-461c-bb1c-e5b9908818cd" providerId="ADAL" clId="{7615B635-8261-4D19-9387-49E080100CA3}" dt="2025-03-31T16:33:15.385" v="1780" actId="14100"/>
          <ac:picMkLst>
            <pc:docMk/>
            <pc:sldMk cId="1566051568" sldId="263"/>
            <ac:picMk id="4" creationId="{E62FB4B7-0858-B1C9-0338-A11AF089D230}"/>
          </ac:picMkLst>
        </pc:picChg>
      </pc:sldChg>
      <pc:sldChg chg="addSp modSp mod">
        <pc:chgData name="V Eldred" userId="61d31ba8-be45-461c-bb1c-e5b9908818cd" providerId="ADAL" clId="{7615B635-8261-4D19-9387-49E080100CA3}" dt="2025-04-01T17:46:40.120" v="2030" actId="20577"/>
        <pc:sldMkLst>
          <pc:docMk/>
          <pc:sldMk cId="1796366700" sldId="264"/>
        </pc:sldMkLst>
        <pc:spChg chg="mod">
          <ac:chgData name="V Eldred" userId="61d31ba8-be45-461c-bb1c-e5b9908818cd" providerId="ADAL" clId="{7615B635-8261-4D19-9387-49E080100CA3}" dt="2025-04-01T17:46:40.120" v="2030" actId="20577"/>
          <ac:spMkLst>
            <pc:docMk/>
            <pc:sldMk cId="1796366700" sldId="264"/>
            <ac:spMk id="3" creationId="{E833515C-3AA1-CE96-1FB1-BB62C10D9C8A}"/>
          </ac:spMkLst>
        </pc:spChg>
        <pc:spChg chg="add mod">
          <ac:chgData name="V Eldred" userId="61d31ba8-be45-461c-bb1c-e5b9908818cd" providerId="ADAL" clId="{7615B635-8261-4D19-9387-49E080100CA3}" dt="2025-03-31T16:30:43.694" v="1769"/>
          <ac:spMkLst>
            <pc:docMk/>
            <pc:sldMk cId="1796366700" sldId="264"/>
            <ac:spMk id="4" creationId="{12B5EF3B-C8DD-0DF0-E1BF-944B75603544}"/>
          </ac:spMkLst>
        </pc:spChg>
      </pc:sldChg>
      <pc:sldChg chg="addSp modSp mod">
        <pc:chgData name="V Eldred" userId="61d31ba8-be45-461c-bb1c-e5b9908818cd" providerId="ADAL" clId="{7615B635-8261-4D19-9387-49E080100CA3}" dt="2025-03-31T16:33:42.946" v="1783" actId="14100"/>
        <pc:sldMkLst>
          <pc:docMk/>
          <pc:sldMk cId="363809202" sldId="265"/>
        </pc:sldMkLst>
        <pc:spChg chg="mod">
          <ac:chgData name="V Eldred" userId="61d31ba8-be45-461c-bb1c-e5b9908818cd" providerId="ADAL" clId="{7615B635-8261-4D19-9387-49E080100CA3}" dt="2025-03-31T16:13:15.903" v="1456" actId="20577"/>
          <ac:spMkLst>
            <pc:docMk/>
            <pc:sldMk cId="363809202" sldId="265"/>
            <ac:spMk id="3" creationId="{5FBF698F-B7CE-FFCE-745C-7617C6C1D495}"/>
          </ac:spMkLst>
        </pc:spChg>
        <pc:spChg chg="add mod">
          <ac:chgData name="V Eldred" userId="61d31ba8-be45-461c-bb1c-e5b9908818cd" providerId="ADAL" clId="{7615B635-8261-4D19-9387-49E080100CA3}" dt="2025-03-31T16:30:52.070" v="1772"/>
          <ac:spMkLst>
            <pc:docMk/>
            <pc:sldMk cId="363809202" sldId="265"/>
            <ac:spMk id="5" creationId="{6B03F331-AF50-B1AB-D1B7-5843B16F6EBC}"/>
          </ac:spMkLst>
        </pc:spChg>
        <pc:picChg chg="add mod">
          <ac:chgData name="V Eldred" userId="61d31ba8-be45-461c-bb1c-e5b9908818cd" providerId="ADAL" clId="{7615B635-8261-4D19-9387-49E080100CA3}" dt="2025-03-31T16:33:42.946" v="1783" actId="14100"/>
          <ac:picMkLst>
            <pc:docMk/>
            <pc:sldMk cId="363809202" sldId="265"/>
            <ac:picMk id="4" creationId="{456F666E-8B28-5893-A1CD-73833F1C5B9E}"/>
          </ac:picMkLst>
        </pc:picChg>
      </pc:sldChg>
      <pc:sldChg chg="addSp modSp mod">
        <pc:chgData name="V Eldred" userId="61d31ba8-be45-461c-bb1c-e5b9908818cd" providerId="ADAL" clId="{7615B635-8261-4D19-9387-49E080100CA3}" dt="2025-04-01T17:52:41.333" v="2197" actId="1076"/>
        <pc:sldMkLst>
          <pc:docMk/>
          <pc:sldMk cId="4099635325" sldId="266"/>
        </pc:sldMkLst>
        <pc:spChg chg="mod">
          <ac:chgData name="V Eldred" userId="61d31ba8-be45-461c-bb1c-e5b9908818cd" providerId="ADAL" clId="{7615B635-8261-4D19-9387-49E080100CA3}" dt="2025-04-01T17:49:50.633" v="2121" actId="20577"/>
          <ac:spMkLst>
            <pc:docMk/>
            <pc:sldMk cId="4099635325" sldId="266"/>
            <ac:spMk id="2" creationId="{264544F3-BFBF-BB78-6034-80A24F3A1D03}"/>
          </ac:spMkLst>
        </pc:spChg>
        <pc:spChg chg="mod">
          <ac:chgData name="V Eldred" userId="61d31ba8-be45-461c-bb1c-e5b9908818cd" providerId="ADAL" clId="{7615B635-8261-4D19-9387-49E080100CA3}" dt="2025-04-01T17:52:21.292" v="2192" actId="20577"/>
          <ac:spMkLst>
            <pc:docMk/>
            <pc:sldMk cId="4099635325" sldId="266"/>
            <ac:spMk id="3" creationId="{4C0DEC11-97B0-E3CC-96E3-B8CF02E86178}"/>
          </ac:spMkLst>
        </pc:spChg>
        <pc:spChg chg="add mod">
          <ac:chgData name="V Eldred" userId="61d31ba8-be45-461c-bb1c-e5b9908818cd" providerId="ADAL" clId="{7615B635-8261-4D19-9387-49E080100CA3}" dt="2025-03-31T16:30:55.515" v="1773"/>
          <ac:spMkLst>
            <pc:docMk/>
            <pc:sldMk cId="4099635325" sldId="266"/>
            <ac:spMk id="5" creationId="{DD143DB7-3BC3-3A57-6602-C9B6756ABE3C}"/>
          </ac:spMkLst>
        </pc:spChg>
        <pc:spChg chg="add mod">
          <ac:chgData name="V Eldred" userId="61d31ba8-be45-461c-bb1c-e5b9908818cd" providerId="ADAL" clId="{7615B635-8261-4D19-9387-49E080100CA3}" dt="2025-04-01T17:52:41.333" v="2197" actId="1076"/>
          <ac:spMkLst>
            <pc:docMk/>
            <pc:sldMk cId="4099635325" sldId="266"/>
            <ac:spMk id="7" creationId="{8F3EFA60-1B3E-2DAC-27EB-2EB2C85F3F61}"/>
          </ac:spMkLst>
        </pc:spChg>
        <pc:picChg chg="add mod">
          <ac:chgData name="V Eldred" userId="61d31ba8-be45-461c-bb1c-e5b9908818cd" providerId="ADAL" clId="{7615B635-8261-4D19-9387-49E080100CA3}" dt="2025-04-01T17:52:35.840" v="2196" actId="14100"/>
          <ac:picMkLst>
            <pc:docMk/>
            <pc:sldMk cId="4099635325" sldId="266"/>
            <ac:picMk id="4" creationId="{332C08DA-DEBF-31BE-596F-6D1F6F73431E}"/>
          </ac:picMkLst>
        </pc:picChg>
      </pc:sldChg>
      <pc:sldChg chg="addSp modSp new mod">
        <pc:chgData name="V Eldred" userId="61d31ba8-be45-461c-bb1c-e5b9908818cd" providerId="ADAL" clId="{7615B635-8261-4D19-9387-49E080100CA3}" dt="2025-04-03T11:54:24.051" v="2325" actId="20577"/>
        <pc:sldMkLst>
          <pc:docMk/>
          <pc:sldMk cId="2394511310" sldId="267"/>
        </pc:sldMkLst>
        <pc:spChg chg="mod">
          <ac:chgData name="V Eldred" userId="61d31ba8-be45-461c-bb1c-e5b9908818cd" providerId="ADAL" clId="{7615B635-8261-4D19-9387-49E080100CA3}" dt="2025-03-31T15:58:30.982" v="429" actId="20577"/>
          <ac:spMkLst>
            <pc:docMk/>
            <pc:sldMk cId="2394511310" sldId="267"/>
            <ac:spMk id="2" creationId="{FD8A66B2-1C35-50EB-E903-D9D726C101F2}"/>
          </ac:spMkLst>
        </pc:spChg>
        <pc:spChg chg="mod">
          <ac:chgData name="V Eldred" userId="61d31ba8-be45-461c-bb1c-e5b9908818cd" providerId="ADAL" clId="{7615B635-8261-4D19-9387-49E080100CA3}" dt="2025-04-03T11:54:24.051" v="2325" actId="20577"/>
          <ac:spMkLst>
            <pc:docMk/>
            <pc:sldMk cId="2394511310" sldId="267"/>
            <ac:spMk id="3" creationId="{19B0D1AC-6078-2EA1-853B-CFD01B99933E}"/>
          </ac:spMkLst>
        </pc:spChg>
        <pc:spChg chg="add mod">
          <ac:chgData name="V Eldred" userId="61d31ba8-be45-461c-bb1c-e5b9908818cd" providerId="ADAL" clId="{7615B635-8261-4D19-9387-49E080100CA3}" dt="2025-03-31T16:31:01.718" v="1774"/>
          <ac:spMkLst>
            <pc:docMk/>
            <pc:sldMk cId="2394511310" sldId="267"/>
            <ac:spMk id="5" creationId="{599F0509-871B-6FE6-D75A-4CE5B4BF0347}"/>
          </ac:spMkLst>
        </pc:spChg>
        <pc:picChg chg="add mod">
          <ac:chgData name="V Eldred" userId="61d31ba8-be45-461c-bb1c-e5b9908818cd" providerId="ADAL" clId="{7615B635-8261-4D19-9387-49E080100CA3}" dt="2025-03-31T16:33:54.443" v="1785" actId="14100"/>
          <ac:picMkLst>
            <pc:docMk/>
            <pc:sldMk cId="2394511310" sldId="267"/>
            <ac:picMk id="4" creationId="{73C8A46E-2978-78B8-9363-22510AFB1E80}"/>
          </ac:picMkLst>
        </pc:picChg>
      </pc:sldChg>
      <pc:sldChg chg="addSp modSp new mod">
        <pc:chgData name="V Eldred" userId="61d31ba8-be45-461c-bb1c-e5b9908818cd" providerId="ADAL" clId="{7615B635-8261-4D19-9387-49E080100CA3}" dt="2025-03-31T16:31:04.507" v="1775"/>
        <pc:sldMkLst>
          <pc:docMk/>
          <pc:sldMk cId="3489624293" sldId="268"/>
        </pc:sldMkLst>
        <pc:spChg chg="mod">
          <ac:chgData name="V Eldred" userId="61d31ba8-be45-461c-bb1c-e5b9908818cd" providerId="ADAL" clId="{7615B635-8261-4D19-9387-49E080100CA3}" dt="2025-03-31T16:05:30.095" v="1174" actId="20577"/>
          <ac:spMkLst>
            <pc:docMk/>
            <pc:sldMk cId="3489624293" sldId="268"/>
            <ac:spMk id="2" creationId="{01AA5E5C-7AEE-DF37-D463-6ECED80CD51E}"/>
          </ac:spMkLst>
        </pc:spChg>
        <pc:spChg chg="mod">
          <ac:chgData name="V Eldred" userId="61d31ba8-be45-461c-bb1c-e5b9908818cd" providerId="ADAL" clId="{7615B635-8261-4D19-9387-49E080100CA3}" dt="2025-03-31T16:06:20.014" v="1316" actId="20577"/>
          <ac:spMkLst>
            <pc:docMk/>
            <pc:sldMk cId="3489624293" sldId="268"/>
            <ac:spMk id="3" creationId="{BECE4174-B3FF-5BA9-44DC-EFDBFD85719D}"/>
          </ac:spMkLst>
        </pc:spChg>
        <pc:spChg chg="add mod">
          <ac:chgData name="V Eldred" userId="61d31ba8-be45-461c-bb1c-e5b9908818cd" providerId="ADAL" clId="{7615B635-8261-4D19-9387-49E080100CA3}" dt="2025-03-31T16:31:04.507" v="1775"/>
          <ac:spMkLst>
            <pc:docMk/>
            <pc:sldMk cId="3489624293" sldId="268"/>
            <ac:spMk id="5" creationId="{B6B8C2D3-437F-76FD-1465-7B3F55968E0D}"/>
          </ac:spMkLst>
        </pc:spChg>
        <pc:picChg chg="add mod">
          <ac:chgData name="V Eldred" userId="61d31ba8-be45-461c-bb1c-e5b9908818cd" providerId="ADAL" clId="{7615B635-8261-4D19-9387-49E080100CA3}" dt="2025-03-31T16:06:33.643" v="1318"/>
          <ac:picMkLst>
            <pc:docMk/>
            <pc:sldMk cId="3489624293" sldId="268"/>
            <ac:picMk id="4" creationId="{CBC5EA6A-CD1C-BE88-64B5-39AA36DAFEF5}"/>
          </ac:picMkLst>
        </pc:picChg>
      </pc:sldChg>
      <pc:sldChg chg="addSp modSp new mod setBg">
        <pc:chgData name="V Eldred" userId="61d31ba8-be45-461c-bb1c-e5b9908818cd" providerId="ADAL" clId="{7615B635-8261-4D19-9387-49E080100CA3}" dt="2025-04-03T11:53:19.972" v="2295" actId="20577"/>
        <pc:sldMkLst>
          <pc:docMk/>
          <pc:sldMk cId="2176554678" sldId="269"/>
        </pc:sldMkLst>
        <pc:spChg chg="mod">
          <ac:chgData name="V Eldred" userId="61d31ba8-be45-461c-bb1c-e5b9908818cd" providerId="ADAL" clId="{7615B635-8261-4D19-9387-49E080100CA3}" dt="2025-03-31T16:16:48.778" v="1553" actId="20577"/>
          <ac:spMkLst>
            <pc:docMk/>
            <pc:sldMk cId="2176554678" sldId="269"/>
            <ac:spMk id="2" creationId="{DAE1C0AA-F46D-5CFC-F4F8-41CD80201E38}"/>
          </ac:spMkLst>
        </pc:spChg>
        <pc:spChg chg="mod">
          <ac:chgData name="V Eldred" userId="61d31ba8-be45-461c-bb1c-e5b9908818cd" providerId="ADAL" clId="{7615B635-8261-4D19-9387-49E080100CA3}" dt="2025-04-03T11:53:19.972" v="2295" actId="20577"/>
          <ac:spMkLst>
            <pc:docMk/>
            <pc:sldMk cId="2176554678" sldId="269"/>
            <ac:spMk id="3" creationId="{FEF66AA0-7ADB-A3A0-A963-EBE92C91F0A0}"/>
          </ac:spMkLst>
        </pc:spChg>
        <pc:spChg chg="add mod">
          <ac:chgData name="V Eldred" userId="61d31ba8-be45-461c-bb1c-e5b9908818cd" providerId="ADAL" clId="{7615B635-8261-4D19-9387-49E080100CA3}" dt="2025-03-31T16:30:46.678" v="1770"/>
          <ac:spMkLst>
            <pc:docMk/>
            <pc:sldMk cId="2176554678" sldId="269"/>
            <ac:spMk id="4" creationId="{5962B6BF-076A-B167-A751-2B8B1ECE5FE8}"/>
          </ac:spMkLst>
        </pc:spChg>
        <pc:picChg chg="add mod">
          <ac:chgData name="V Eldred" userId="61d31ba8-be45-461c-bb1c-e5b9908818cd" providerId="ADAL" clId="{7615B635-8261-4D19-9387-49E080100CA3}" dt="2025-03-31T16:33:32.031" v="1781"/>
          <ac:picMkLst>
            <pc:docMk/>
            <pc:sldMk cId="2176554678" sldId="269"/>
            <ac:picMk id="5" creationId="{3BA2128A-17D3-B6E5-CBCA-6AF6B4857091}"/>
          </ac:picMkLst>
        </pc:picChg>
      </pc:sldChg>
      <pc:sldChg chg="addSp delSp modSp new mod">
        <pc:chgData name="V Eldred" userId="61d31ba8-be45-461c-bb1c-e5b9908818cd" providerId="ADAL" clId="{7615B635-8261-4D19-9387-49E080100CA3}" dt="2025-04-03T10:21:45.697" v="2204" actId="478"/>
        <pc:sldMkLst>
          <pc:docMk/>
          <pc:sldMk cId="3317145242" sldId="270"/>
        </pc:sldMkLst>
        <pc:spChg chg="mod">
          <ac:chgData name="V Eldred" userId="61d31ba8-be45-461c-bb1c-e5b9908818cd" providerId="ADAL" clId="{7615B635-8261-4D19-9387-49E080100CA3}" dt="2025-03-31T16:17:31.098" v="1638" actId="20577"/>
          <ac:spMkLst>
            <pc:docMk/>
            <pc:sldMk cId="3317145242" sldId="270"/>
            <ac:spMk id="2" creationId="{1F9017A5-D610-C3C9-FAF7-BF2D7F7D0531}"/>
          </ac:spMkLst>
        </pc:spChg>
        <pc:spChg chg="del">
          <ac:chgData name="V Eldred" userId="61d31ba8-be45-461c-bb1c-e5b9908818cd" providerId="ADAL" clId="{7615B635-8261-4D19-9387-49E080100CA3}" dt="2025-04-03T10:21:45.697" v="2204" actId="478"/>
          <ac:spMkLst>
            <pc:docMk/>
            <pc:sldMk cId="3317145242" sldId="270"/>
            <ac:spMk id="3" creationId="{4BDE7657-0B73-17A4-FA1E-1AD8E1501483}"/>
          </ac:spMkLst>
        </pc:spChg>
        <pc:spChg chg="add mod">
          <ac:chgData name="V Eldred" userId="61d31ba8-be45-461c-bb1c-e5b9908818cd" providerId="ADAL" clId="{7615B635-8261-4D19-9387-49E080100CA3}" dt="2025-03-31T16:31:06.142" v="1776"/>
          <ac:spMkLst>
            <pc:docMk/>
            <pc:sldMk cId="3317145242" sldId="270"/>
            <ac:spMk id="4" creationId="{61C6AFAA-A84D-CBF9-7793-C88E8380575A}"/>
          </ac:spMkLst>
        </pc:spChg>
      </pc:sldChg>
      <pc:sldChg chg="addSp delSp modSp new mod">
        <pc:chgData name="V Eldred" userId="61d31ba8-be45-461c-bb1c-e5b9908818cd" providerId="ADAL" clId="{7615B635-8261-4D19-9387-49E080100CA3}" dt="2025-04-03T10:22:50.548" v="2248" actId="1076"/>
        <pc:sldMkLst>
          <pc:docMk/>
          <pc:sldMk cId="2723687540" sldId="271"/>
        </pc:sldMkLst>
        <pc:spChg chg="del mod">
          <ac:chgData name="V Eldred" userId="61d31ba8-be45-461c-bb1c-e5b9908818cd" providerId="ADAL" clId="{7615B635-8261-4D19-9387-49E080100CA3}" dt="2025-04-03T10:22:42.804" v="2246" actId="478"/>
          <ac:spMkLst>
            <pc:docMk/>
            <pc:sldMk cId="2723687540" sldId="271"/>
            <ac:spMk id="2" creationId="{F12421E1-CFC7-3A4D-D89A-246299986662}"/>
          </ac:spMkLst>
        </pc:spChg>
        <pc:spChg chg="del mod">
          <ac:chgData name="V Eldred" userId="61d31ba8-be45-461c-bb1c-e5b9908818cd" providerId="ADAL" clId="{7615B635-8261-4D19-9387-49E080100CA3}" dt="2025-04-03T10:22:00.820" v="2230"/>
          <ac:spMkLst>
            <pc:docMk/>
            <pc:sldMk cId="2723687540" sldId="271"/>
            <ac:spMk id="3" creationId="{DF8F24D4-4E45-1C7A-C9BE-F91B56ACDCC8}"/>
          </ac:spMkLst>
        </pc:spChg>
        <pc:spChg chg="add del mod">
          <ac:chgData name="V Eldred" userId="61d31ba8-be45-461c-bb1c-e5b9908818cd" providerId="ADAL" clId="{7615B635-8261-4D19-9387-49E080100CA3}" dt="2025-04-03T10:22:44.795" v="2247" actId="478"/>
          <ac:spMkLst>
            <pc:docMk/>
            <pc:sldMk cId="2723687540" sldId="271"/>
            <ac:spMk id="6" creationId="{E89F376C-01E2-270B-B4F7-48A7B7EFB75A}"/>
          </ac:spMkLst>
        </pc:spChg>
        <pc:graphicFrameChg chg="add mod modGraphic">
          <ac:chgData name="V Eldred" userId="61d31ba8-be45-461c-bb1c-e5b9908818cd" providerId="ADAL" clId="{7615B635-8261-4D19-9387-49E080100CA3}" dt="2025-04-03T10:22:50.548" v="2248" actId="1076"/>
          <ac:graphicFrameMkLst>
            <pc:docMk/>
            <pc:sldMk cId="2723687540" sldId="271"/>
            <ac:graphicFrameMk id="4" creationId="{59FB3C42-A599-0321-A510-CFA049486B6F}"/>
          </ac:graphicFrameMkLst>
        </pc:graphicFrameChg>
      </pc:sldChg>
      <pc:sldChg chg="new del">
        <pc:chgData name="V Eldred" userId="61d31ba8-be45-461c-bb1c-e5b9908818cd" providerId="ADAL" clId="{7615B635-8261-4D19-9387-49E080100CA3}" dt="2025-04-03T10:23:11.998" v="2250" actId="2696"/>
        <pc:sldMkLst>
          <pc:docMk/>
          <pc:sldMk cId="3154415587" sldId="272"/>
        </pc:sldMkLst>
      </pc:sldChg>
      <pc:sldMasterChg chg="setBg modSldLayout">
        <pc:chgData name="V Eldred" userId="61d31ba8-be45-461c-bb1c-e5b9908818cd" providerId="ADAL" clId="{7615B635-8261-4D19-9387-49E080100CA3}" dt="2025-03-31T16:31:31.045" v="1778"/>
        <pc:sldMasterMkLst>
          <pc:docMk/>
          <pc:sldMasterMk cId="356210398" sldId="2147483648"/>
        </pc:sldMasterMkLst>
        <pc:sldLayoutChg chg="setBg">
          <pc:chgData name="V Eldred" userId="61d31ba8-be45-461c-bb1c-e5b9908818cd" providerId="ADAL" clId="{7615B635-8261-4D19-9387-49E080100CA3}" dt="2025-03-31T16:31:31.045" v="1778"/>
          <pc:sldLayoutMkLst>
            <pc:docMk/>
            <pc:sldMasterMk cId="356210398" sldId="2147483648"/>
            <pc:sldLayoutMk cId="1744527261" sldId="2147483649"/>
          </pc:sldLayoutMkLst>
        </pc:sldLayoutChg>
        <pc:sldLayoutChg chg="setBg">
          <pc:chgData name="V Eldred" userId="61d31ba8-be45-461c-bb1c-e5b9908818cd" providerId="ADAL" clId="{7615B635-8261-4D19-9387-49E080100CA3}" dt="2025-03-31T16:31:31.045" v="1778"/>
          <pc:sldLayoutMkLst>
            <pc:docMk/>
            <pc:sldMasterMk cId="356210398" sldId="2147483648"/>
            <pc:sldLayoutMk cId="25695311" sldId="2147483650"/>
          </pc:sldLayoutMkLst>
        </pc:sldLayoutChg>
        <pc:sldLayoutChg chg="setBg">
          <pc:chgData name="V Eldred" userId="61d31ba8-be45-461c-bb1c-e5b9908818cd" providerId="ADAL" clId="{7615B635-8261-4D19-9387-49E080100CA3}" dt="2025-03-31T16:31:31.045" v="1778"/>
          <pc:sldLayoutMkLst>
            <pc:docMk/>
            <pc:sldMasterMk cId="356210398" sldId="2147483648"/>
            <pc:sldLayoutMk cId="36146638" sldId="2147483651"/>
          </pc:sldLayoutMkLst>
        </pc:sldLayoutChg>
        <pc:sldLayoutChg chg="setBg">
          <pc:chgData name="V Eldred" userId="61d31ba8-be45-461c-bb1c-e5b9908818cd" providerId="ADAL" clId="{7615B635-8261-4D19-9387-49E080100CA3}" dt="2025-03-31T16:31:31.045" v="1778"/>
          <pc:sldLayoutMkLst>
            <pc:docMk/>
            <pc:sldMasterMk cId="356210398" sldId="2147483648"/>
            <pc:sldLayoutMk cId="3792642388" sldId="2147483652"/>
          </pc:sldLayoutMkLst>
        </pc:sldLayoutChg>
        <pc:sldLayoutChg chg="setBg">
          <pc:chgData name="V Eldred" userId="61d31ba8-be45-461c-bb1c-e5b9908818cd" providerId="ADAL" clId="{7615B635-8261-4D19-9387-49E080100CA3}" dt="2025-03-31T16:31:31.045" v="1778"/>
          <pc:sldLayoutMkLst>
            <pc:docMk/>
            <pc:sldMasterMk cId="356210398" sldId="2147483648"/>
            <pc:sldLayoutMk cId="2578789966" sldId="2147483653"/>
          </pc:sldLayoutMkLst>
        </pc:sldLayoutChg>
        <pc:sldLayoutChg chg="setBg">
          <pc:chgData name="V Eldred" userId="61d31ba8-be45-461c-bb1c-e5b9908818cd" providerId="ADAL" clId="{7615B635-8261-4D19-9387-49E080100CA3}" dt="2025-03-31T16:31:31.045" v="1778"/>
          <pc:sldLayoutMkLst>
            <pc:docMk/>
            <pc:sldMasterMk cId="356210398" sldId="2147483648"/>
            <pc:sldLayoutMk cId="2316774040" sldId="2147483654"/>
          </pc:sldLayoutMkLst>
        </pc:sldLayoutChg>
        <pc:sldLayoutChg chg="setBg">
          <pc:chgData name="V Eldred" userId="61d31ba8-be45-461c-bb1c-e5b9908818cd" providerId="ADAL" clId="{7615B635-8261-4D19-9387-49E080100CA3}" dt="2025-03-31T16:31:31.045" v="1778"/>
          <pc:sldLayoutMkLst>
            <pc:docMk/>
            <pc:sldMasterMk cId="356210398" sldId="2147483648"/>
            <pc:sldLayoutMk cId="2275620673" sldId="2147483655"/>
          </pc:sldLayoutMkLst>
        </pc:sldLayoutChg>
        <pc:sldLayoutChg chg="setBg">
          <pc:chgData name="V Eldred" userId="61d31ba8-be45-461c-bb1c-e5b9908818cd" providerId="ADAL" clId="{7615B635-8261-4D19-9387-49E080100CA3}" dt="2025-03-31T16:31:31.045" v="1778"/>
          <pc:sldLayoutMkLst>
            <pc:docMk/>
            <pc:sldMasterMk cId="356210398" sldId="2147483648"/>
            <pc:sldLayoutMk cId="2432384985" sldId="2147483656"/>
          </pc:sldLayoutMkLst>
        </pc:sldLayoutChg>
        <pc:sldLayoutChg chg="setBg">
          <pc:chgData name="V Eldred" userId="61d31ba8-be45-461c-bb1c-e5b9908818cd" providerId="ADAL" clId="{7615B635-8261-4D19-9387-49E080100CA3}" dt="2025-03-31T16:31:31.045" v="1778"/>
          <pc:sldLayoutMkLst>
            <pc:docMk/>
            <pc:sldMasterMk cId="356210398" sldId="2147483648"/>
            <pc:sldLayoutMk cId="3057311523" sldId="2147483657"/>
          </pc:sldLayoutMkLst>
        </pc:sldLayoutChg>
        <pc:sldLayoutChg chg="setBg">
          <pc:chgData name="V Eldred" userId="61d31ba8-be45-461c-bb1c-e5b9908818cd" providerId="ADAL" clId="{7615B635-8261-4D19-9387-49E080100CA3}" dt="2025-03-31T16:31:31.045" v="1778"/>
          <pc:sldLayoutMkLst>
            <pc:docMk/>
            <pc:sldMasterMk cId="356210398" sldId="2147483648"/>
            <pc:sldLayoutMk cId="306969240" sldId="2147483658"/>
          </pc:sldLayoutMkLst>
        </pc:sldLayoutChg>
        <pc:sldLayoutChg chg="setBg">
          <pc:chgData name="V Eldred" userId="61d31ba8-be45-461c-bb1c-e5b9908818cd" providerId="ADAL" clId="{7615B635-8261-4D19-9387-49E080100CA3}" dt="2025-03-31T16:31:31.045" v="1778"/>
          <pc:sldLayoutMkLst>
            <pc:docMk/>
            <pc:sldMasterMk cId="356210398" sldId="2147483648"/>
            <pc:sldLayoutMk cId="2134043916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EA5A8-012B-AF9E-F1FE-B58CFB3905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0E6B57-8FFE-D971-0507-CF461DBF7B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2290D-44EA-337E-5A9B-20B2D592B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1FE7A-332C-45E6-96B8-26F1616C4527}" type="datetimeFigureOut">
              <a:rPr lang="en-GB" smtClean="0"/>
              <a:t>03/04/2025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5912F-5067-DF59-A831-898B0FEFD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A023DF-795C-FC71-C636-8E286208D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9E78-7C10-4262-9C64-1C1AD63025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527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83F99-D933-9EDA-6297-9DCE8AF8B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9F485B-489E-997A-6F39-FEB542CBD4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65020D-83D5-5A65-BCFC-946CC7415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1FE7A-332C-45E6-96B8-26F1616C4527}" type="datetimeFigureOut">
              <a:rPr lang="en-GB" smtClean="0"/>
              <a:t>03/04/2025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8B46C9-6679-AC00-9E90-39D897187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1F550-7019-A6F5-2BC1-7BC17AB1B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9E78-7C10-4262-9C64-1C1AD63025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969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2BAF5C-3868-E44B-BDA2-154E613033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6E380A-9AAA-2ECB-9887-A6271C53A5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3323AA-56A9-5664-80DA-6F4D94C9E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1FE7A-332C-45E6-96B8-26F1616C4527}" type="datetimeFigureOut">
              <a:rPr lang="en-GB" smtClean="0"/>
              <a:t>03/04/2025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AD96C9-A4A8-E6A9-FC09-C3CDC7B73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AC7AF8-EE5F-7012-0E16-E535B0459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9E78-7C10-4262-9C64-1C1AD63025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043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8FA36-E665-2466-E78E-C588ED5C7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6F0F3E-00E4-B1F1-2E93-4E320501DE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7CB07C-7FD9-0390-73E1-34310B3D6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1FE7A-332C-45E6-96B8-26F1616C4527}" type="datetimeFigureOut">
              <a:rPr lang="en-GB" smtClean="0"/>
              <a:t>03/04/2025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BB0645-DC7B-20D6-04D9-A8B96AC73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C44114-175A-C607-9BE4-4D0355960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9E78-7C10-4262-9C64-1C1AD63025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5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F1534-65EE-5608-6646-6B4AA2344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DABBDF-0736-0DD6-CA48-3C01B13D9D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67C0A-E179-4CE1-2BB6-800E1BD19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1FE7A-332C-45E6-96B8-26F1616C4527}" type="datetimeFigureOut">
              <a:rPr lang="en-GB" smtClean="0"/>
              <a:t>03/04/2025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65A9D9-6F38-516B-3917-914BD7477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17FDEF-EA1B-73BF-4786-C2BD37584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9E78-7C10-4262-9C64-1C1AD63025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6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07058-E40F-2CC3-23AA-23A58C426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2A5B3-DDDA-C142-6307-66CB4001FF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3F1653-5982-BBB4-DDE7-636653408E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E3EB1-9E9A-4073-3FFE-A6B85A210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1FE7A-332C-45E6-96B8-26F1616C4527}" type="datetimeFigureOut">
              <a:rPr lang="en-GB" smtClean="0"/>
              <a:t>03/04/2025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D4F557-C8B8-81F8-1B0C-2DF125211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0DA937-C4BE-0C24-11A7-131952755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9E78-7C10-4262-9C64-1C1AD63025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2642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357BF-ED82-835C-5002-CFC3BA814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A655DF-674A-AD17-675B-EFC1F5FE1B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4B0E65-3667-186B-E055-8B825ED64D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37F4A4-E07A-7F8A-FF83-C32EB896CD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5A51F4-B36B-9F4A-5AE3-AED8694A23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1FB04D-8E78-2072-B3B3-317FB7B6E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1FE7A-332C-45E6-96B8-26F1616C4527}" type="datetimeFigureOut">
              <a:rPr lang="en-GB" smtClean="0"/>
              <a:t>03/04/2025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844031-3EE0-7B01-1C06-389F9309A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DE0FD3-98F9-0758-F0D9-8D16F9669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9E78-7C10-4262-9C64-1C1AD63025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8789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E2168-82B8-9C19-1B2F-8E05323EF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F3A51E-FEAF-9DA6-0F67-1ED86CE1A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1FE7A-332C-45E6-96B8-26F1616C4527}" type="datetimeFigureOut">
              <a:rPr lang="en-GB" smtClean="0"/>
              <a:t>03/04/2025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4DB197-B94A-7718-DB6D-F6B33650E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E0BE67-2747-89A6-F5AF-EEAB44B85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9E78-7C10-4262-9C64-1C1AD63025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774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3CC1D4-6AD3-9C12-D1E3-456438F41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1FE7A-332C-45E6-96B8-26F1616C4527}" type="datetimeFigureOut">
              <a:rPr lang="en-GB" smtClean="0"/>
              <a:t>03/04/2025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571BD6-29AB-5036-80DD-CE38843A3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AF57E5-11F0-B562-F017-79396E466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9E78-7C10-4262-9C64-1C1AD63025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620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B113F-1062-0B8A-A8C7-80394B358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559CC-4FA6-CC71-FD15-1159BD33F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3D2DBA-8B58-E19C-7AD0-09103E48BE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EF83F8-16D1-95B6-20EA-18983B0ED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1FE7A-332C-45E6-96B8-26F1616C4527}" type="datetimeFigureOut">
              <a:rPr lang="en-GB" smtClean="0"/>
              <a:t>03/04/2025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22B83A-539E-6DB2-69B9-5E84848C2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F81583-B298-8254-50CD-C6CDEA766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9E78-7C10-4262-9C64-1C1AD63025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384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339BE-B4A9-3BE2-006B-1922D60EA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39EE81-E963-92F7-E193-8826D6839B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6E6CCC-EFA8-D949-5F2B-7C88EFB39C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E0E933-D51A-B787-CB89-7D78BD358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1FE7A-332C-45E6-96B8-26F1616C4527}" type="datetimeFigureOut">
              <a:rPr lang="en-GB" smtClean="0"/>
              <a:t>03/04/2025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FCD1AA-75BF-3790-1B56-FF14C6FAB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D91003-EEFE-7708-BB35-F68CA49DA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9E78-7C10-4262-9C64-1C1AD63025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7311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098143-2259-B5EB-1C1D-B6DF70660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4C6C5D-8FB7-2205-96CC-898C927808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971100-CA54-23C4-0DB3-E60F9B6C99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CD1FE7A-332C-45E6-96B8-26F1616C4527}" type="datetimeFigureOut">
              <a:rPr lang="en-GB" smtClean="0"/>
              <a:t>03/04/2025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21759-7B37-A182-E397-36F685166C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EE51B2-B37B-243A-0C57-C8CFA1696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769E78-7C10-4262-9C64-1C1AD63025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210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epickerin@samuelward.co.uk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bbc.co.uk/bitesize/groups/cd5exmm663e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revisionworld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Samuel Ward Academy">
            <a:extLst>
              <a:ext uri="{FF2B5EF4-FFF2-40B4-BE49-F238E27FC236}">
                <a16:creationId xmlns:a16="http://schemas.microsoft.com/office/drawing/2014/main" id="{E02E2A3B-B0A7-302F-F8A9-BCD5F6F251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571" b="11453"/>
          <a:stretch/>
        </p:blipFill>
        <p:spPr bwMode="auto">
          <a:xfrm>
            <a:off x="20" y="1"/>
            <a:ext cx="1219198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A30C061-23F1-ED8B-8B30-54DE29C3B3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Supporting your child through exam season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B172AF-0D5B-2027-586D-EA972FAF6E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Year 11 Pre exam parent information evening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62332CCB-6100-43B8-189C-F5B652FE880D}"/>
              </a:ext>
            </a:extLst>
          </p:cNvPr>
          <p:cNvSpPr txBox="1">
            <a:spLocks/>
          </p:cNvSpPr>
          <p:nvPr/>
        </p:nvSpPr>
        <p:spPr>
          <a:xfrm>
            <a:off x="1759326" y="6048909"/>
            <a:ext cx="9144000" cy="539394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Aspirational </a:t>
            </a:r>
            <a:r>
              <a:rPr lang="en-GB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Brave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Compassionate</a:t>
            </a:r>
          </a:p>
        </p:txBody>
      </p:sp>
    </p:spTree>
    <p:extLst>
      <p:ext uri="{BB962C8B-B14F-4D97-AF65-F5344CB8AC3E}">
        <p14:creationId xmlns:p14="http://schemas.microsoft.com/office/powerpoint/2010/main" val="1814268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544F3-BFBF-BB78-6034-80A24F3A1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Top tips: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DEC11-97B0-E3CC-96E3-B8CF02E861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003" y="1690688"/>
            <a:ext cx="5699078" cy="4351338"/>
          </a:xfrm>
        </p:spPr>
        <p:txBody>
          <a:bodyPr>
            <a:normAutofit/>
          </a:bodyPr>
          <a:lstStyle/>
          <a:p>
            <a:r>
              <a:rPr lang="en-GB" sz="2000" dirty="0"/>
              <a:t>Encourage without adding pressure</a:t>
            </a:r>
          </a:p>
          <a:p>
            <a:r>
              <a:rPr lang="en-GB" sz="2000" dirty="0"/>
              <a:t>Support your child to plan ahead</a:t>
            </a:r>
          </a:p>
          <a:p>
            <a:r>
              <a:rPr lang="en-GB" sz="2000" dirty="0"/>
              <a:t>Celebrate the small wins</a:t>
            </a:r>
          </a:p>
          <a:p>
            <a:r>
              <a:rPr lang="en-GB" sz="2000" dirty="0"/>
              <a:t>Keep communication open</a:t>
            </a:r>
          </a:p>
          <a:p>
            <a:r>
              <a:rPr lang="en-GB" sz="2000" dirty="0"/>
              <a:t>Expect some stress</a:t>
            </a:r>
          </a:p>
          <a:p>
            <a:r>
              <a:rPr lang="en-GB" sz="2000" dirty="0"/>
              <a:t>Model the ideal habits</a:t>
            </a:r>
          </a:p>
          <a:p>
            <a:r>
              <a:rPr lang="en-GB" sz="2000" dirty="0"/>
              <a:t>Encourage them. </a:t>
            </a:r>
          </a:p>
          <a:p>
            <a:r>
              <a:rPr lang="en-GB" sz="2000" dirty="0"/>
              <a:t>Point out what they're good at. </a:t>
            </a:r>
          </a:p>
          <a:p>
            <a:endParaRPr lang="en-GB" dirty="0"/>
          </a:p>
        </p:txBody>
      </p:sp>
      <p:pic>
        <p:nvPicPr>
          <p:cNvPr id="4" name="Picture 2" descr="Samuel Ward Academy">
            <a:extLst>
              <a:ext uri="{FF2B5EF4-FFF2-40B4-BE49-F238E27FC236}">
                <a16:creationId xmlns:a16="http://schemas.microsoft.com/office/drawing/2014/main" id="{332C08DA-DEBF-31BE-596F-6D1F6F7343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1605" y="55682"/>
            <a:ext cx="1524735" cy="1405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DD143DB7-3BC3-3A57-6602-C9B6756ABE3C}"/>
              </a:ext>
            </a:extLst>
          </p:cNvPr>
          <p:cNvSpPr txBox="1">
            <a:spLocks/>
          </p:cNvSpPr>
          <p:nvPr/>
        </p:nvSpPr>
        <p:spPr>
          <a:xfrm>
            <a:off x="1674920" y="6318606"/>
            <a:ext cx="9144000" cy="539394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Aspirational </a:t>
            </a:r>
            <a:r>
              <a:rPr lang="en-GB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Brave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Compassionate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F3EFA60-1B3E-2DAC-27EB-2EB2C85F3F61}"/>
              </a:ext>
            </a:extLst>
          </p:cNvPr>
          <p:cNvSpPr txBox="1"/>
          <p:nvPr/>
        </p:nvSpPr>
        <p:spPr>
          <a:xfrm>
            <a:off x="5197889" y="1690688"/>
            <a:ext cx="6196083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Tell them daily what they do well.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Make mention of past success, current success with revision, success in previous exams.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Reward effort.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If you look at their work, don’t overly focus upon errors, also point out what they've done well.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Create a suitable environment for revision, reducing distractions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Consider inviting friends round. Shared revision can make it easier and more productive.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Don't join in the general anxiety; be a picture of serene confidence!</a:t>
            </a:r>
          </a:p>
        </p:txBody>
      </p:sp>
    </p:spTree>
    <p:extLst>
      <p:ext uri="{BB962C8B-B14F-4D97-AF65-F5344CB8AC3E}">
        <p14:creationId xmlns:p14="http://schemas.microsoft.com/office/powerpoint/2010/main" val="4099635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A66B2-1C35-50EB-E903-D9D726C10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Practical bits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B0D1AC-6078-2EA1-853B-CFD01B9993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Absolutely no phones in the room.</a:t>
            </a:r>
          </a:p>
          <a:p>
            <a:r>
              <a:rPr lang="en-GB" dirty="0"/>
              <a:t>No catch up exams </a:t>
            </a:r>
          </a:p>
          <a:p>
            <a:r>
              <a:rPr lang="en-GB" dirty="0"/>
              <a:t>Morning exam time 9:00</a:t>
            </a:r>
          </a:p>
          <a:p>
            <a:r>
              <a:rPr lang="en-GB" dirty="0"/>
              <a:t>Afternoon Exam time 13:30 – bus students including extra time.</a:t>
            </a:r>
          </a:p>
          <a:p>
            <a:r>
              <a:rPr lang="en-GB" dirty="0"/>
              <a:t>Clashes: students will be given some choice in how this is managed – either supervision in-between or back to back. </a:t>
            </a:r>
          </a:p>
          <a:p>
            <a:r>
              <a:rPr lang="en-GB" dirty="0"/>
              <a:t>If there is a disaster, and you are late to an exam - Call the school ASAP and you will be advised from there. </a:t>
            </a:r>
          </a:p>
          <a:p>
            <a:r>
              <a:rPr lang="en-GB" dirty="0"/>
              <a:t>No watches but 2 clocks in the room one analogue and one digital.</a:t>
            </a:r>
          </a:p>
          <a:p>
            <a:r>
              <a:rPr lang="en-GB" dirty="0"/>
              <a:t>Start and finish times will be displayed including extra time.</a:t>
            </a:r>
          </a:p>
          <a:p>
            <a:r>
              <a:rPr lang="en-GB" dirty="0"/>
              <a:t>Assembly for students after easter.</a:t>
            </a:r>
          </a:p>
        </p:txBody>
      </p:sp>
      <p:pic>
        <p:nvPicPr>
          <p:cNvPr id="4" name="Picture 2" descr="Samuel Ward Academy">
            <a:extLst>
              <a:ext uri="{FF2B5EF4-FFF2-40B4-BE49-F238E27FC236}">
                <a16:creationId xmlns:a16="http://schemas.microsoft.com/office/drawing/2014/main" id="{73C8A46E-2978-78B8-9363-22510AFB1E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0437" y="225084"/>
            <a:ext cx="2190823" cy="2019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599F0509-871B-6FE6-D75A-4CE5B4BF0347}"/>
              </a:ext>
            </a:extLst>
          </p:cNvPr>
          <p:cNvSpPr txBox="1">
            <a:spLocks/>
          </p:cNvSpPr>
          <p:nvPr/>
        </p:nvSpPr>
        <p:spPr>
          <a:xfrm>
            <a:off x="1674920" y="6318606"/>
            <a:ext cx="9144000" cy="539394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Aspirational </a:t>
            </a:r>
            <a:r>
              <a:rPr lang="en-GB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Brave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Compassionate</a:t>
            </a:r>
          </a:p>
        </p:txBody>
      </p:sp>
    </p:spTree>
    <p:extLst>
      <p:ext uri="{BB962C8B-B14F-4D97-AF65-F5344CB8AC3E}">
        <p14:creationId xmlns:p14="http://schemas.microsoft.com/office/powerpoint/2010/main" val="23945113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A5E5C-7AEE-DF37-D463-6ECED80CD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Who to contact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CE4174-B3FF-5BA9-44DC-EFDBFD8571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Head of Year:</a:t>
            </a:r>
          </a:p>
          <a:p>
            <a:pPr marL="0" indent="0">
              <a:buNone/>
            </a:pPr>
            <a:r>
              <a:rPr lang="en-GB" dirty="0">
                <a:hlinkClick r:id="rId2"/>
              </a:rPr>
              <a:t>epickerin@samuelward.co.uk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Ed </a:t>
            </a:r>
            <a:r>
              <a:rPr lang="en-GB" dirty="0" err="1"/>
              <a:t>Pickerin</a:t>
            </a:r>
            <a:r>
              <a:rPr lang="en-GB" dirty="0"/>
              <a:t> will then put you in contact with the most appropriate person.</a:t>
            </a:r>
          </a:p>
        </p:txBody>
      </p:sp>
      <p:pic>
        <p:nvPicPr>
          <p:cNvPr id="4" name="Picture 2" descr="Samuel Ward Academy">
            <a:extLst>
              <a:ext uri="{FF2B5EF4-FFF2-40B4-BE49-F238E27FC236}">
                <a16:creationId xmlns:a16="http://schemas.microsoft.com/office/drawing/2014/main" id="{CBC5EA6A-CD1C-BE88-64B5-39AA36DAFE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5519" y="225084"/>
            <a:ext cx="1965741" cy="1811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B6B8C2D3-437F-76FD-1465-7B3F55968E0D}"/>
              </a:ext>
            </a:extLst>
          </p:cNvPr>
          <p:cNvSpPr txBox="1">
            <a:spLocks/>
          </p:cNvSpPr>
          <p:nvPr/>
        </p:nvSpPr>
        <p:spPr>
          <a:xfrm>
            <a:off x="1674920" y="6318606"/>
            <a:ext cx="9144000" cy="539394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Aspirational </a:t>
            </a:r>
            <a:r>
              <a:rPr lang="en-GB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Brave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Compassionate</a:t>
            </a:r>
          </a:p>
        </p:txBody>
      </p:sp>
    </p:spTree>
    <p:extLst>
      <p:ext uri="{BB962C8B-B14F-4D97-AF65-F5344CB8AC3E}">
        <p14:creationId xmlns:p14="http://schemas.microsoft.com/office/powerpoint/2010/main" val="34896242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017A5-D610-C3C9-FAF7-BF2D7F7D0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Questions?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61C6AFAA-A84D-CBF9-7793-C88E8380575A}"/>
              </a:ext>
            </a:extLst>
          </p:cNvPr>
          <p:cNvSpPr txBox="1">
            <a:spLocks/>
          </p:cNvSpPr>
          <p:nvPr/>
        </p:nvSpPr>
        <p:spPr>
          <a:xfrm>
            <a:off x="1674920" y="6318606"/>
            <a:ext cx="9144000" cy="539394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Aspirational </a:t>
            </a:r>
            <a:r>
              <a:rPr lang="en-GB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Brave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Compassionate</a:t>
            </a:r>
          </a:p>
        </p:txBody>
      </p:sp>
    </p:spTree>
    <p:extLst>
      <p:ext uri="{BB962C8B-B14F-4D97-AF65-F5344CB8AC3E}">
        <p14:creationId xmlns:p14="http://schemas.microsoft.com/office/powerpoint/2010/main" val="33171452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9FB3C42-A599-0321-A510-CFA049486B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7353494"/>
              </p:ext>
            </p:extLst>
          </p:nvPr>
        </p:nvGraphicFramePr>
        <p:xfrm>
          <a:off x="281354" y="169999"/>
          <a:ext cx="6091310" cy="6518001"/>
        </p:xfrm>
        <a:graphic>
          <a:graphicData uri="http://schemas.openxmlformats.org/drawingml/2006/table">
            <a:tbl>
              <a:tblPr/>
              <a:tblGrid>
                <a:gridCol w="3871594">
                  <a:extLst>
                    <a:ext uri="{9D8B030D-6E8A-4147-A177-3AD203B41FA5}">
                      <a16:colId xmlns:a16="http://schemas.microsoft.com/office/drawing/2014/main" val="1296982749"/>
                    </a:ext>
                  </a:extLst>
                </a:gridCol>
                <a:gridCol w="2219716">
                  <a:extLst>
                    <a:ext uri="{9D8B030D-6E8A-4147-A177-3AD203B41FA5}">
                      <a16:colId xmlns:a16="http://schemas.microsoft.com/office/drawing/2014/main" val="2692880922"/>
                    </a:ext>
                  </a:extLst>
                </a:gridCol>
              </a:tblGrid>
              <a:tr h="29183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Course</a:t>
                      </a:r>
                    </a:p>
                  </a:txBody>
                  <a:tcPr marL="8173" marR="8173" marT="8173" marB="392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SWA</a:t>
                      </a:r>
                    </a:p>
                  </a:txBody>
                  <a:tcPr marL="8173" marR="8173" marT="8173" marB="392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794564"/>
                  </a:ext>
                </a:extLst>
              </a:tr>
              <a:tr h="29183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Art</a:t>
                      </a:r>
                    </a:p>
                  </a:txBody>
                  <a:tcPr marL="8173" marR="8173" marT="8173" marB="392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AQA</a:t>
                      </a:r>
                    </a:p>
                  </a:txBody>
                  <a:tcPr marL="8173" marR="8173" marT="8173" marB="392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68484"/>
                  </a:ext>
                </a:extLst>
              </a:tr>
              <a:tr h="29183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Biology</a:t>
                      </a:r>
                    </a:p>
                  </a:txBody>
                  <a:tcPr marL="8173" marR="8173" marT="8173" marB="392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AQA</a:t>
                      </a:r>
                    </a:p>
                  </a:txBody>
                  <a:tcPr marL="8173" marR="8173" marT="8173" marB="392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0199225"/>
                  </a:ext>
                </a:extLst>
              </a:tr>
              <a:tr h="29183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Chemistry</a:t>
                      </a:r>
                    </a:p>
                  </a:txBody>
                  <a:tcPr marL="8173" marR="8173" marT="8173" marB="392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AQA</a:t>
                      </a:r>
                    </a:p>
                  </a:txBody>
                  <a:tcPr marL="8173" marR="8173" marT="8173" marB="392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5870852"/>
                  </a:ext>
                </a:extLst>
              </a:tr>
              <a:tr h="29183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Combined Science: Trilogy</a:t>
                      </a:r>
                    </a:p>
                  </a:txBody>
                  <a:tcPr marL="8173" marR="8173" marT="8173" marB="392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AQA</a:t>
                      </a:r>
                    </a:p>
                  </a:txBody>
                  <a:tcPr marL="8173" marR="8173" marT="8173" marB="392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6710047"/>
                  </a:ext>
                </a:extLst>
              </a:tr>
              <a:tr h="29183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Design and Technology</a:t>
                      </a:r>
                    </a:p>
                  </a:txBody>
                  <a:tcPr marL="8173" marR="8173" marT="8173" marB="392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AQA</a:t>
                      </a:r>
                    </a:p>
                  </a:txBody>
                  <a:tcPr marL="8173" marR="8173" marT="8173" marB="392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1786120"/>
                  </a:ext>
                </a:extLst>
              </a:tr>
              <a:tr h="29183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Drama</a:t>
                      </a:r>
                    </a:p>
                  </a:txBody>
                  <a:tcPr marL="8173" marR="8173" marT="8173" marB="392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Pearson Edexcel</a:t>
                      </a:r>
                    </a:p>
                  </a:txBody>
                  <a:tcPr marL="8173" marR="8173" marT="8173" marB="392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315750"/>
                  </a:ext>
                </a:extLst>
              </a:tr>
              <a:tr h="29183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English Language</a:t>
                      </a:r>
                    </a:p>
                  </a:txBody>
                  <a:tcPr marL="8173" marR="8173" marT="8173" marB="392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AQA</a:t>
                      </a:r>
                    </a:p>
                  </a:txBody>
                  <a:tcPr marL="8173" marR="8173" marT="8173" marB="392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4770518"/>
                  </a:ext>
                </a:extLst>
              </a:tr>
              <a:tr h="29183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English Literature</a:t>
                      </a:r>
                    </a:p>
                  </a:txBody>
                  <a:tcPr marL="8173" marR="8173" marT="8173" marB="392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AQA</a:t>
                      </a:r>
                    </a:p>
                  </a:txBody>
                  <a:tcPr marL="8173" marR="8173" marT="8173" marB="392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6273770"/>
                  </a:ext>
                </a:extLst>
              </a:tr>
              <a:tr h="29183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Film Studies</a:t>
                      </a:r>
                    </a:p>
                  </a:txBody>
                  <a:tcPr marL="8173" marR="8173" marT="8173" marB="392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WJEC Eduqas</a:t>
                      </a:r>
                    </a:p>
                  </a:txBody>
                  <a:tcPr marL="8173" marR="8173" marT="8173" marB="392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6432221"/>
                  </a:ext>
                </a:extLst>
              </a:tr>
              <a:tr h="29183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French</a:t>
                      </a:r>
                    </a:p>
                  </a:txBody>
                  <a:tcPr marL="8173" marR="8173" marT="8173" marB="392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AQA</a:t>
                      </a:r>
                    </a:p>
                  </a:txBody>
                  <a:tcPr marL="8173" marR="8173" marT="8173" marB="392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0769425"/>
                  </a:ext>
                </a:extLst>
              </a:tr>
              <a:tr h="29183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Geography</a:t>
                      </a:r>
                    </a:p>
                  </a:txBody>
                  <a:tcPr marL="8173" marR="8173" marT="8173" marB="392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AQA</a:t>
                      </a:r>
                    </a:p>
                  </a:txBody>
                  <a:tcPr marL="8173" marR="8173" marT="8173" marB="392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2626313"/>
                  </a:ext>
                </a:extLst>
              </a:tr>
              <a:tr h="38948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Health &amp; Social Care (Tech Award)</a:t>
                      </a:r>
                    </a:p>
                  </a:txBody>
                  <a:tcPr marL="8173" marR="8173" marT="8173" marB="392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Pearson BTEC</a:t>
                      </a:r>
                    </a:p>
                  </a:txBody>
                  <a:tcPr marL="8173" marR="8173" marT="8173" marB="392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6936602"/>
                  </a:ext>
                </a:extLst>
              </a:tr>
              <a:tr h="29183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History</a:t>
                      </a:r>
                    </a:p>
                  </a:txBody>
                  <a:tcPr marL="8173" marR="8173" marT="8173" marB="392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Pearson Edexcel</a:t>
                      </a:r>
                    </a:p>
                  </a:txBody>
                  <a:tcPr marL="8173" marR="8173" marT="8173" marB="392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0391186"/>
                  </a:ext>
                </a:extLst>
              </a:tr>
              <a:tr h="29183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Hospitality and Catering</a:t>
                      </a:r>
                    </a:p>
                  </a:txBody>
                  <a:tcPr marL="8173" marR="8173" marT="8173" marB="392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WJEC Eduqas</a:t>
                      </a:r>
                    </a:p>
                  </a:txBody>
                  <a:tcPr marL="8173" marR="8173" marT="8173" marB="392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0818365"/>
                  </a:ext>
                </a:extLst>
              </a:tr>
              <a:tr h="29183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Mathematics</a:t>
                      </a:r>
                    </a:p>
                  </a:txBody>
                  <a:tcPr marL="8173" marR="8173" marT="8173" marB="392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Pearson Edexcel</a:t>
                      </a:r>
                    </a:p>
                  </a:txBody>
                  <a:tcPr marL="8173" marR="8173" marT="8173" marB="392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5283201"/>
                  </a:ext>
                </a:extLst>
              </a:tr>
              <a:tr h="29183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Music</a:t>
                      </a:r>
                    </a:p>
                  </a:txBody>
                  <a:tcPr marL="8173" marR="8173" marT="8173" marB="392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WJEC Eduqas</a:t>
                      </a:r>
                    </a:p>
                  </a:txBody>
                  <a:tcPr marL="8173" marR="8173" marT="8173" marB="392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4543555"/>
                  </a:ext>
                </a:extLst>
              </a:tr>
              <a:tr h="29183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</a:t>
                      </a:r>
                    </a:p>
                  </a:txBody>
                  <a:tcPr marL="8173" marR="8173" marT="8173" marB="392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OCR Cambridge</a:t>
                      </a:r>
                    </a:p>
                  </a:txBody>
                  <a:tcPr marL="8173" marR="8173" marT="8173" marB="392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792370"/>
                  </a:ext>
                </a:extLst>
              </a:tr>
              <a:tr h="29183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Photography</a:t>
                      </a:r>
                    </a:p>
                  </a:txBody>
                  <a:tcPr marL="8173" marR="8173" marT="8173" marB="392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AQA</a:t>
                      </a:r>
                    </a:p>
                  </a:txBody>
                  <a:tcPr marL="8173" marR="8173" marT="8173" marB="392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9454204"/>
                  </a:ext>
                </a:extLst>
              </a:tr>
              <a:tr h="29183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Physics</a:t>
                      </a:r>
                    </a:p>
                  </a:txBody>
                  <a:tcPr marL="8173" marR="8173" marT="8173" marB="392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AQA</a:t>
                      </a:r>
                    </a:p>
                  </a:txBody>
                  <a:tcPr marL="8173" marR="8173" marT="8173" marB="392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0481623"/>
                  </a:ext>
                </a:extLst>
              </a:tr>
              <a:tr h="29183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Sociology</a:t>
                      </a:r>
                    </a:p>
                  </a:txBody>
                  <a:tcPr marL="8173" marR="8173" marT="8173" marB="392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AQA</a:t>
                      </a:r>
                    </a:p>
                  </a:txBody>
                  <a:tcPr marL="8173" marR="8173" marT="8173" marB="392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107094"/>
                  </a:ext>
                </a:extLst>
              </a:tr>
              <a:tr h="29183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Statistics</a:t>
                      </a:r>
                    </a:p>
                  </a:txBody>
                  <a:tcPr marL="8173" marR="8173" marT="8173" marB="392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AQA</a:t>
                      </a:r>
                    </a:p>
                  </a:txBody>
                  <a:tcPr marL="8173" marR="8173" marT="8173" marB="39231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1574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3687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E43D6-F4EF-F975-4298-B44FCDDBC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Welcome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1D9950-C46C-AF69-23D8-189BE3A7DC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Why are we here?</a:t>
            </a:r>
          </a:p>
          <a:p>
            <a:pPr marL="0" indent="0">
              <a:buNone/>
            </a:pPr>
            <a:endParaRPr lang="en-GB" dirty="0"/>
          </a:p>
          <a:p>
            <a:pPr lvl="1"/>
            <a:r>
              <a:rPr lang="en-GB" dirty="0"/>
              <a:t>To support you to help your child succeed</a:t>
            </a:r>
          </a:p>
          <a:p>
            <a:pPr marL="457200" lvl="1" indent="0">
              <a:buNone/>
            </a:pPr>
            <a:endParaRPr lang="en-GB" dirty="0"/>
          </a:p>
          <a:p>
            <a:pPr lvl="1"/>
            <a:r>
              <a:rPr lang="en-GB" dirty="0"/>
              <a:t>To provide practical revision techniques</a:t>
            </a:r>
          </a:p>
          <a:p>
            <a:pPr marL="457200" lvl="1" indent="0">
              <a:buNone/>
            </a:pPr>
            <a:endParaRPr lang="en-GB" dirty="0"/>
          </a:p>
          <a:p>
            <a:pPr lvl="1"/>
            <a:r>
              <a:rPr lang="en-GB" dirty="0"/>
              <a:t>To give exam season tips and strategies</a:t>
            </a:r>
          </a:p>
          <a:p>
            <a:pPr lvl="1"/>
            <a:endParaRPr lang="en-GB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F3520F47-2FD7-0A9F-6980-8171E1CBD2BC}"/>
              </a:ext>
            </a:extLst>
          </p:cNvPr>
          <p:cNvSpPr txBox="1">
            <a:spLocks/>
          </p:cNvSpPr>
          <p:nvPr/>
        </p:nvSpPr>
        <p:spPr>
          <a:xfrm>
            <a:off x="1674920" y="6318606"/>
            <a:ext cx="9144000" cy="539394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Aspirational </a:t>
            </a:r>
            <a:r>
              <a:rPr lang="en-GB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Brave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Compassionate</a:t>
            </a:r>
          </a:p>
        </p:txBody>
      </p:sp>
      <p:pic>
        <p:nvPicPr>
          <p:cNvPr id="2050" name="Picture 2" descr="Samuel Ward Academy">
            <a:extLst>
              <a:ext uri="{FF2B5EF4-FFF2-40B4-BE49-F238E27FC236}">
                <a16:creationId xmlns:a16="http://schemas.microsoft.com/office/drawing/2014/main" id="{91614689-8AF5-C87E-7F24-BC268B7566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5519" y="225084"/>
            <a:ext cx="1965741" cy="1811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3203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B2AF3-3964-B049-33D6-B7311F5B7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journey so far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44628F-BD50-FF72-31B3-FAB950DB03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Chose options in March 2023</a:t>
            </a:r>
          </a:p>
          <a:p>
            <a:r>
              <a:rPr lang="en-GB" dirty="0"/>
              <a:t>2 years of studying their options</a:t>
            </a:r>
          </a:p>
          <a:p>
            <a:r>
              <a:rPr lang="en-GB" dirty="0"/>
              <a:t>2 sets of mocks completed</a:t>
            </a:r>
          </a:p>
          <a:p>
            <a:endParaRPr lang="en-GB" dirty="0"/>
          </a:p>
          <a:p>
            <a:r>
              <a:rPr lang="en-GB" dirty="0"/>
              <a:t>There is time… </a:t>
            </a:r>
          </a:p>
        </p:txBody>
      </p:sp>
      <p:pic>
        <p:nvPicPr>
          <p:cNvPr id="4" name="Picture 2" descr="Samuel Ward Academy">
            <a:extLst>
              <a:ext uri="{FF2B5EF4-FFF2-40B4-BE49-F238E27FC236}">
                <a16:creationId xmlns:a16="http://schemas.microsoft.com/office/drawing/2014/main" id="{65581948-F312-F7B4-63EA-68ED79C510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4477" y="225084"/>
            <a:ext cx="2426783" cy="2236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F9496108-5663-6395-3F90-DA9709E8D1B6}"/>
              </a:ext>
            </a:extLst>
          </p:cNvPr>
          <p:cNvSpPr txBox="1">
            <a:spLocks/>
          </p:cNvSpPr>
          <p:nvPr/>
        </p:nvSpPr>
        <p:spPr>
          <a:xfrm>
            <a:off x="1674920" y="6318606"/>
            <a:ext cx="9144000" cy="539394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Aspirational </a:t>
            </a:r>
            <a:r>
              <a:rPr lang="en-GB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Brave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Compassionate</a:t>
            </a:r>
          </a:p>
        </p:txBody>
      </p:sp>
    </p:spTree>
    <p:extLst>
      <p:ext uri="{BB962C8B-B14F-4D97-AF65-F5344CB8AC3E}">
        <p14:creationId xmlns:p14="http://schemas.microsoft.com/office/powerpoint/2010/main" val="2570023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387C7-080E-E0AC-C140-D779364FD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086E0C-8C1E-FE0B-DA35-1B1F2DF512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</a:t>
            </a:r>
            <a:r>
              <a:rPr lang="en-GB" baseline="30000" dirty="0"/>
              <a:t>st</a:t>
            </a:r>
            <a:r>
              <a:rPr lang="en-GB" dirty="0"/>
              <a:t> exams begin at the end of April</a:t>
            </a:r>
          </a:p>
          <a:p>
            <a:r>
              <a:rPr lang="en-GB" dirty="0"/>
              <a:t>May half term 26</a:t>
            </a:r>
            <a:r>
              <a:rPr lang="en-GB" baseline="30000" dirty="0"/>
              <a:t>th</a:t>
            </a:r>
            <a:r>
              <a:rPr lang="en-GB" dirty="0"/>
              <a:t> May</a:t>
            </a:r>
          </a:p>
          <a:p>
            <a:r>
              <a:rPr lang="en-GB" dirty="0"/>
              <a:t>Study leave date in June (TBC)</a:t>
            </a:r>
          </a:p>
          <a:p>
            <a:r>
              <a:rPr lang="en-GB" dirty="0"/>
              <a:t>Final exam… 18</a:t>
            </a:r>
            <a:r>
              <a:rPr lang="en-GB" baseline="30000" dirty="0"/>
              <a:t>th</a:t>
            </a:r>
            <a:r>
              <a:rPr lang="en-GB" dirty="0"/>
              <a:t> June </a:t>
            </a:r>
          </a:p>
          <a:p>
            <a:r>
              <a:rPr lang="en-GB" dirty="0"/>
              <a:t>Contingency day  - Weds June 25</a:t>
            </a:r>
            <a:r>
              <a:rPr lang="en-GB" baseline="30000" dirty="0"/>
              <a:t>th </a:t>
            </a:r>
          </a:p>
          <a:p>
            <a:pPr lvl="1"/>
            <a:r>
              <a:rPr lang="en-GB" dirty="0"/>
              <a:t>National unforeseen circumstances</a:t>
            </a:r>
          </a:p>
          <a:p>
            <a:r>
              <a:rPr lang="en-GB" dirty="0"/>
              <a:t>Prom: 3</a:t>
            </a:r>
            <a:r>
              <a:rPr lang="en-GB" baseline="30000" dirty="0"/>
              <a:t>rd</a:t>
            </a:r>
            <a:r>
              <a:rPr lang="en-GB" dirty="0"/>
              <a:t> July</a:t>
            </a:r>
          </a:p>
          <a:p>
            <a:endParaRPr lang="en-GB" dirty="0"/>
          </a:p>
        </p:txBody>
      </p:sp>
      <p:pic>
        <p:nvPicPr>
          <p:cNvPr id="4" name="Picture 2" descr="Samuel Ward Academy">
            <a:extLst>
              <a:ext uri="{FF2B5EF4-FFF2-40B4-BE49-F238E27FC236}">
                <a16:creationId xmlns:a16="http://schemas.microsoft.com/office/drawing/2014/main" id="{E62FB4B7-0858-B1C9-0338-A11AF089D2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6579" y="225083"/>
            <a:ext cx="2304682" cy="2124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2A08D2F7-EDD9-9CBA-EDC3-CA68FD7C7317}"/>
              </a:ext>
            </a:extLst>
          </p:cNvPr>
          <p:cNvSpPr txBox="1">
            <a:spLocks/>
          </p:cNvSpPr>
          <p:nvPr/>
        </p:nvSpPr>
        <p:spPr>
          <a:xfrm>
            <a:off x="1674920" y="6318606"/>
            <a:ext cx="9144000" cy="539394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Aspirational </a:t>
            </a:r>
            <a:r>
              <a:rPr lang="en-GB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Brave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Compassionate</a:t>
            </a:r>
          </a:p>
        </p:txBody>
      </p:sp>
    </p:spTree>
    <p:extLst>
      <p:ext uri="{BB962C8B-B14F-4D97-AF65-F5344CB8AC3E}">
        <p14:creationId xmlns:p14="http://schemas.microsoft.com/office/powerpoint/2010/main" val="1566051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DD79B-2419-ADC6-06FC-AC6BF5499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Importance of balance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33515C-3AA1-CE96-1FB1-BB62C10D9C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607344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Revision timetables</a:t>
            </a:r>
          </a:p>
          <a:p>
            <a:pPr lvl="1"/>
            <a:r>
              <a:rPr lang="en-GB" dirty="0"/>
              <a:t>Ensure they don’t miss anything</a:t>
            </a:r>
          </a:p>
          <a:p>
            <a:pPr lvl="1"/>
            <a:r>
              <a:rPr lang="en-GB" dirty="0"/>
              <a:t>Balance out the day</a:t>
            </a:r>
          </a:p>
          <a:p>
            <a:pPr lvl="1"/>
            <a:r>
              <a:rPr lang="en-GB" dirty="0"/>
              <a:t>Focus your time</a:t>
            </a:r>
          </a:p>
          <a:p>
            <a:pPr lvl="1"/>
            <a:r>
              <a:rPr lang="en-GB" dirty="0"/>
              <a:t>Settle anxiety</a:t>
            </a:r>
          </a:p>
          <a:p>
            <a:pPr lvl="1"/>
            <a:r>
              <a:rPr lang="en-GB" dirty="0"/>
              <a:t>Allow for breaks! </a:t>
            </a:r>
          </a:p>
          <a:p>
            <a:pPr lvl="1"/>
            <a:endParaRPr lang="en-GB" dirty="0"/>
          </a:p>
          <a:p>
            <a:pPr marL="457200" lvl="1" indent="0">
              <a:buNone/>
            </a:pPr>
            <a:r>
              <a:rPr lang="en-GB" sz="1400" dirty="0">
                <a:hlinkClick r:id="rId2"/>
              </a:rPr>
              <a:t>https://www.bbc.co.uk/bitesize/groups/cd5exmm663et</a:t>
            </a:r>
            <a:endParaRPr lang="en-GB" sz="1400" dirty="0"/>
          </a:p>
          <a:p>
            <a:pPr marL="457200" lvl="1" indent="0">
              <a:buNone/>
            </a:pP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A90FBA1-8935-3F75-1C51-FA606C98F0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1632" y="1347939"/>
            <a:ext cx="6706536" cy="4610743"/>
          </a:xfrm>
          <a:prstGeom prst="rect">
            <a:avLst/>
          </a:prstGeom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12B5EF3B-C8DD-0DF0-E1BF-944B75603544}"/>
              </a:ext>
            </a:extLst>
          </p:cNvPr>
          <p:cNvSpPr txBox="1">
            <a:spLocks/>
          </p:cNvSpPr>
          <p:nvPr/>
        </p:nvSpPr>
        <p:spPr>
          <a:xfrm>
            <a:off x="1674920" y="6318606"/>
            <a:ext cx="9144000" cy="539394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Aspirational </a:t>
            </a:r>
            <a:r>
              <a:rPr lang="en-GB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Brave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Compassionate</a:t>
            </a:r>
          </a:p>
        </p:txBody>
      </p:sp>
    </p:spTree>
    <p:extLst>
      <p:ext uri="{BB962C8B-B14F-4D97-AF65-F5344CB8AC3E}">
        <p14:creationId xmlns:p14="http://schemas.microsoft.com/office/powerpoint/2010/main" val="1796366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8C4BA-5F2C-41B7-445B-EF92EC060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Revision strategies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FF325F-9BE5-39FC-315D-CEBBBCEBF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1561"/>
            <a:ext cx="10515600" cy="477540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GB" dirty="0"/>
          </a:p>
          <a:p>
            <a:r>
              <a:rPr lang="en-GB" dirty="0"/>
              <a:t>At this point, answering exam style questions is the </a:t>
            </a:r>
            <a:br>
              <a:rPr lang="en-GB" dirty="0"/>
            </a:br>
            <a:r>
              <a:rPr lang="en-GB" dirty="0"/>
              <a:t>most effective way to revise.</a:t>
            </a:r>
          </a:p>
          <a:p>
            <a:r>
              <a:rPr lang="en-GB" dirty="0"/>
              <a:t>Don’t avoid the bits you are unsure on.</a:t>
            </a:r>
          </a:p>
          <a:p>
            <a:r>
              <a:rPr lang="en-GB" dirty="0"/>
              <a:t>Ensure the focus is on the revision content, rather </a:t>
            </a:r>
            <a:br>
              <a:rPr lang="en-GB" dirty="0"/>
            </a:br>
            <a:r>
              <a:rPr lang="en-GB" dirty="0"/>
              <a:t>than the creativity.</a:t>
            </a:r>
          </a:p>
          <a:p>
            <a:r>
              <a:rPr lang="en-GB" dirty="0"/>
              <a:t>Past papers and mark schemes are available at:</a:t>
            </a:r>
          </a:p>
          <a:p>
            <a:pPr marL="457200" lvl="1" indent="0">
              <a:buNone/>
            </a:pPr>
            <a:r>
              <a:rPr lang="en-GB" dirty="0">
                <a:hlinkClick r:id="rId2"/>
              </a:rPr>
              <a:t>www.Revisionworld.com</a:t>
            </a:r>
            <a:endParaRPr lang="en-GB" dirty="0"/>
          </a:p>
          <a:p>
            <a:pPr marL="457200" lvl="1" indent="0">
              <a:buNone/>
            </a:pPr>
            <a:r>
              <a:rPr lang="en-GB" dirty="0"/>
              <a:t>Padlet QR code</a:t>
            </a:r>
          </a:p>
          <a:p>
            <a:pPr marL="457200" lvl="1" indent="0">
              <a:buNone/>
            </a:pPr>
            <a:endParaRPr lang="en-GB" dirty="0"/>
          </a:p>
          <a:p>
            <a:r>
              <a:rPr lang="en-GB" dirty="0"/>
              <a:t>Avoid distractions</a:t>
            </a:r>
          </a:p>
          <a:p>
            <a:r>
              <a:rPr lang="en-GB" dirty="0"/>
              <a:t>Revise in a quiet comfortable space</a:t>
            </a:r>
          </a:p>
        </p:txBody>
      </p:sp>
      <p:pic>
        <p:nvPicPr>
          <p:cNvPr id="4" name="Picture 2" descr="Samuel Ward Academy">
            <a:extLst>
              <a:ext uri="{FF2B5EF4-FFF2-40B4-BE49-F238E27FC236}">
                <a16:creationId xmlns:a16="http://schemas.microsoft.com/office/drawing/2014/main" id="{1DE0D550-DA43-0958-DA40-4650179C99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4837" y="225084"/>
            <a:ext cx="1276423" cy="1176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Picture 2" descr="Forgetting Curve: How To Combat It In Your Corporate Training">
            <a:extLst>
              <a:ext uri="{FF2B5EF4-FFF2-40B4-BE49-F238E27FC236}">
                <a16:creationId xmlns:a16="http://schemas.microsoft.com/office/drawing/2014/main" id="{D6A4A1F3-0892-9F79-3DB0-B9157E78DB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8044" y="0"/>
            <a:ext cx="2979888" cy="2979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76FF207-C96C-8812-4BBD-FB30AD13B72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98044" y="3878112"/>
            <a:ext cx="2979888" cy="2979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920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1C0AA-F46D-5CFC-F4F8-41CD80201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Revision opportunities in school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66AA0-7ADB-A3A0-A963-EBE92C91F0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Muster revision</a:t>
            </a:r>
          </a:p>
          <a:p>
            <a:r>
              <a:rPr lang="en-GB" dirty="0"/>
              <a:t>Study Club</a:t>
            </a:r>
          </a:p>
          <a:p>
            <a:r>
              <a:rPr lang="en-GB" dirty="0"/>
              <a:t>After school revision offer</a:t>
            </a:r>
          </a:p>
          <a:p>
            <a:r>
              <a:rPr lang="en-GB" dirty="0"/>
              <a:t>Core PE revision sessions (optional)</a:t>
            </a:r>
          </a:p>
          <a:p>
            <a:r>
              <a:rPr lang="en-GB" dirty="0"/>
              <a:t>Question level analysis materials from maths 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5962B6BF-076A-B167-A751-2B8B1ECE5FE8}"/>
              </a:ext>
            </a:extLst>
          </p:cNvPr>
          <p:cNvSpPr txBox="1">
            <a:spLocks/>
          </p:cNvSpPr>
          <p:nvPr/>
        </p:nvSpPr>
        <p:spPr>
          <a:xfrm>
            <a:off x="1674920" y="6318606"/>
            <a:ext cx="9144000" cy="539394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Aspirational </a:t>
            </a:r>
            <a:r>
              <a:rPr lang="en-GB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Brave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Compassionate</a:t>
            </a:r>
          </a:p>
        </p:txBody>
      </p:sp>
      <p:pic>
        <p:nvPicPr>
          <p:cNvPr id="5" name="Picture 2" descr="Samuel Ward Academy">
            <a:extLst>
              <a:ext uri="{FF2B5EF4-FFF2-40B4-BE49-F238E27FC236}">
                <a16:creationId xmlns:a16="http://schemas.microsoft.com/office/drawing/2014/main" id="{3BA2128A-17D3-B6E5-CBCA-6AF6B48570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6579" y="225083"/>
            <a:ext cx="2304682" cy="2124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6554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04145-52DA-640D-C1C3-B72B3A058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On the day exam tips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279FB8-5C53-635D-6309-E258814704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3200"/>
            <a:ext cx="10515600" cy="4703763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Night before:</a:t>
            </a:r>
          </a:p>
          <a:p>
            <a:pPr lvl="1"/>
            <a:r>
              <a:rPr lang="en-GB" dirty="0"/>
              <a:t>Pack everything you need: avoid those last minute morning panics</a:t>
            </a:r>
          </a:p>
          <a:p>
            <a:pPr lvl="1"/>
            <a:r>
              <a:rPr lang="en-GB" dirty="0"/>
              <a:t>Sleep! Zzz</a:t>
            </a:r>
          </a:p>
          <a:p>
            <a:pPr lvl="1"/>
            <a:endParaRPr lang="en-GB" dirty="0"/>
          </a:p>
          <a:p>
            <a:r>
              <a:rPr lang="en-GB" dirty="0"/>
              <a:t>Morning routine:</a:t>
            </a:r>
          </a:p>
          <a:p>
            <a:pPr lvl="1"/>
            <a:r>
              <a:rPr lang="en-GB" dirty="0"/>
              <a:t>Up in plenty of time for a good breakfast – feed their brain!</a:t>
            </a:r>
          </a:p>
          <a:p>
            <a:pPr lvl="1"/>
            <a:r>
              <a:rPr lang="en-GB" dirty="0"/>
              <a:t>Additional breakfast available in the canteen before morning exams.</a:t>
            </a:r>
          </a:p>
          <a:p>
            <a:pPr lvl="1"/>
            <a:r>
              <a:rPr lang="en-GB" dirty="0"/>
              <a:t>Arrive in time to benefit from your specialist teachers being there for pre-exam check in, where staffing allows for it.</a:t>
            </a:r>
          </a:p>
          <a:p>
            <a:pPr lvl="1"/>
            <a:endParaRPr lang="en-GB" dirty="0"/>
          </a:p>
          <a:p>
            <a:r>
              <a:rPr lang="en-GB" dirty="0"/>
              <a:t>During the exam:</a:t>
            </a:r>
          </a:p>
          <a:p>
            <a:pPr lvl="1"/>
            <a:r>
              <a:rPr lang="en-GB" dirty="0"/>
              <a:t>Read instructions carefully</a:t>
            </a:r>
          </a:p>
          <a:p>
            <a:pPr lvl="1"/>
            <a:r>
              <a:rPr lang="en-GB" dirty="0"/>
              <a:t>Deep breath – and off you go!</a:t>
            </a:r>
          </a:p>
          <a:p>
            <a:pPr lvl="1"/>
            <a:r>
              <a:rPr lang="en-GB" dirty="0"/>
              <a:t>If you draw a blank -  move on and come back</a:t>
            </a:r>
          </a:p>
          <a:p>
            <a:pPr lvl="1"/>
            <a:r>
              <a:rPr lang="en-GB" dirty="0"/>
              <a:t>Plan your longer answers keeping marks available in mind</a:t>
            </a:r>
          </a:p>
          <a:p>
            <a:pPr lvl="1"/>
            <a:r>
              <a:rPr lang="en-GB" dirty="0"/>
              <a:t>Check your answers</a:t>
            </a:r>
          </a:p>
        </p:txBody>
      </p:sp>
      <p:pic>
        <p:nvPicPr>
          <p:cNvPr id="4" name="Picture 2" descr="Samuel Ward Academy">
            <a:extLst>
              <a:ext uri="{FF2B5EF4-FFF2-40B4-BE49-F238E27FC236}">
                <a16:creationId xmlns:a16="http://schemas.microsoft.com/office/drawing/2014/main" id="{46D1CE39-93BA-ED13-8B09-203877713E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8157" y="225084"/>
            <a:ext cx="2213104" cy="2039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6188E271-0FF4-51C8-AD4B-DF4C0066D1E7}"/>
              </a:ext>
            </a:extLst>
          </p:cNvPr>
          <p:cNvSpPr txBox="1">
            <a:spLocks/>
          </p:cNvSpPr>
          <p:nvPr/>
        </p:nvSpPr>
        <p:spPr>
          <a:xfrm>
            <a:off x="1674920" y="6318606"/>
            <a:ext cx="9144000" cy="539394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Aspirational </a:t>
            </a:r>
            <a:r>
              <a:rPr lang="en-GB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Brave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Compassionate</a:t>
            </a:r>
          </a:p>
        </p:txBody>
      </p:sp>
    </p:spTree>
    <p:extLst>
      <p:ext uri="{BB962C8B-B14F-4D97-AF65-F5344CB8AC3E}">
        <p14:creationId xmlns:p14="http://schemas.microsoft.com/office/powerpoint/2010/main" val="3276504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07C4B-081C-0E83-DFC9-866635C96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After an exam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F698F-B7CE-FFCE-745C-7617C6C1D4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Avoid over analysing answers with friends or at home</a:t>
            </a:r>
          </a:p>
          <a:p>
            <a:r>
              <a:rPr lang="en-GB" dirty="0"/>
              <a:t>Focus on the next exam</a:t>
            </a:r>
          </a:p>
          <a:p>
            <a:r>
              <a:rPr lang="en-GB" dirty="0"/>
              <a:t>Take a break before revising again</a:t>
            </a:r>
          </a:p>
          <a:p>
            <a:r>
              <a:rPr lang="en-GB" dirty="0"/>
              <a:t>Stay positive and focus on the bits they knew</a:t>
            </a:r>
          </a:p>
        </p:txBody>
      </p:sp>
      <p:pic>
        <p:nvPicPr>
          <p:cNvPr id="4" name="Picture 2" descr="Samuel Ward Academy">
            <a:extLst>
              <a:ext uri="{FF2B5EF4-FFF2-40B4-BE49-F238E27FC236}">
                <a16:creationId xmlns:a16="http://schemas.microsoft.com/office/drawing/2014/main" id="{456F666E-8B28-5893-A1CD-73833F1C5B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7105" y="225083"/>
            <a:ext cx="2274155" cy="2096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6B03F331-AF50-B1AB-D1B7-5843B16F6EBC}"/>
              </a:ext>
            </a:extLst>
          </p:cNvPr>
          <p:cNvSpPr txBox="1">
            <a:spLocks/>
          </p:cNvSpPr>
          <p:nvPr/>
        </p:nvSpPr>
        <p:spPr>
          <a:xfrm>
            <a:off x="1674920" y="6318606"/>
            <a:ext cx="9144000" cy="539394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Aspirational </a:t>
            </a:r>
            <a:r>
              <a:rPr lang="en-GB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Brave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Compassionate</a:t>
            </a:r>
          </a:p>
        </p:txBody>
      </p:sp>
    </p:spTree>
    <p:extLst>
      <p:ext uri="{BB962C8B-B14F-4D97-AF65-F5344CB8AC3E}">
        <p14:creationId xmlns:p14="http://schemas.microsoft.com/office/powerpoint/2010/main" val="3638092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7930</TotalTime>
  <Words>742</Words>
  <Application>Microsoft Office PowerPoint</Application>
  <PresentationFormat>Widescreen</PresentationFormat>
  <Paragraphs>159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Aptos</vt:lpstr>
      <vt:lpstr>Aptos Display</vt:lpstr>
      <vt:lpstr>Aptos Narrow</vt:lpstr>
      <vt:lpstr>Arial</vt:lpstr>
      <vt:lpstr>Office Theme</vt:lpstr>
      <vt:lpstr>Supporting your child through exam season</vt:lpstr>
      <vt:lpstr>Welcome</vt:lpstr>
      <vt:lpstr>The journey so far</vt:lpstr>
      <vt:lpstr>Key dates</vt:lpstr>
      <vt:lpstr>Importance of balance</vt:lpstr>
      <vt:lpstr>Revision strategies</vt:lpstr>
      <vt:lpstr>Revision opportunities in school</vt:lpstr>
      <vt:lpstr>On the day exam tips</vt:lpstr>
      <vt:lpstr>After an exam</vt:lpstr>
      <vt:lpstr>Top tips:</vt:lpstr>
      <vt:lpstr>Practical bits</vt:lpstr>
      <vt:lpstr>Who to contact </vt:lpstr>
      <vt:lpstr>Questions?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 Eldred</dc:creator>
  <cp:lastModifiedBy>V Eldred</cp:lastModifiedBy>
  <cp:revision>1</cp:revision>
  <dcterms:created xsi:type="dcterms:W3CDTF">2025-03-17T20:44:00Z</dcterms:created>
  <dcterms:modified xsi:type="dcterms:W3CDTF">2025-04-03T11:54:48Z</dcterms:modified>
</cp:coreProperties>
</file>