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2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15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95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8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2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1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741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9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83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E2E16-4923-FC45-BDE2-B81862D01ADB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2B209-EE5F-A049-9061-B5D46DA1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7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751779"/>
              </p:ext>
            </p:extLst>
          </p:nvPr>
        </p:nvGraphicFramePr>
        <p:xfrm>
          <a:off x="369869" y="216231"/>
          <a:ext cx="11311850" cy="6584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2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2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2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3560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Curriculum Plan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 for Geography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593">
                <a:tc gridSpan="3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Exam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Board: AQA</a:t>
                      </a:r>
                    </a:p>
                    <a:p>
                      <a:pPr algn="l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More information can be found at: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</a:rPr>
                        <a:t>  www.aqa.org.uk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06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Year 7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Year 8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 9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 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Year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7116">
                <a:tc>
                  <a:txBody>
                    <a:bodyPr/>
                    <a:lstStyle/>
                    <a:p>
                      <a:r>
                        <a:rPr lang="en-US" sz="1200" b="1" u="sng" dirty="0"/>
                        <a:t>Autumn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1.1 – What is a geographer?</a:t>
                      </a:r>
                    </a:p>
                    <a:p>
                      <a:r>
                        <a:rPr lang="en-US" sz="1200" baseline="0" dirty="0"/>
                        <a:t>(Geographical skills)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1.2 – Is Earth running out of natural resources?</a:t>
                      </a:r>
                    </a:p>
                    <a:p>
                      <a:r>
                        <a:rPr lang="en-US" sz="1200" b="1" u="sng" baseline="0" dirty="0"/>
                        <a:t>Spring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1.3 – Can we ever know enough about earthquakes and volcanoes to live safely?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1.4 – Fantastic places</a:t>
                      </a:r>
                    </a:p>
                    <a:p>
                      <a:r>
                        <a:rPr lang="en-US" sz="1200" b="1" u="sng" baseline="0" dirty="0"/>
                        <a:t>Summer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1.5 – How are populations changing – one planet, too many people.  Build on skills from 1,1, knowledge of spheres from 1.2 and understanding of population concepts such as demography.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baseline="0" dirty="0"/>
                        <a:t>1.6 – What is weather and climate?</a:t>
                      </a:r>
                      <a:endParaRPr lang="en-US" sz="1600" baseline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sng" dirty="0"/>
                        <a:t>Autumn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2.1 – Asia transformed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2.2 – What is economy?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u="sng" dirty="0"/>
                        <a:t>Spring term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2.3 - What is development?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2.4 – Why is the Middle East an important world region?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u="sng" dirty="0"/>
                        <a:t>Summer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2.5 – Why are rivers important?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2.6 – what are the challenges and opportunities facing Africa?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sng" dirty="0"/>
                        <a:t>Autumn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3.1 – Brazil and the tropical rainforest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3.2 – Cold environments and human rights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u="sng" dirty="0"/>
                        <a:t>Spring term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3.3 – Climate change and the earths future.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3.4 – Sustainability – how do we create a sustainable school? (Fieldwork unit)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u="sng" dirty="0"/>
                        <a:t>Summer term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3.5 – Fast fashion.  Is the geography of Russia a benefit or a curse?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3.6 – What happens where the land meets the sea?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u="sng" dirty="0"/>
                        <a:t>Autumn term (13 weeks):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The challenge of natural hazards (10 weeks)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 The living world (3 weeks)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1" u="sng" dirty="0"/>
                        <a:t>Spring term (11 weeks):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 The living world (10 weeks)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 Fieldwork - planning and preparation (1 week).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1" u="sng" dirty="0"/>
                        <a:t>Summer term (14 weeks):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 Fieldwork - visits and write-up (3 weeks)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Physical landscapes in the UK (11 weeks).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300" b="1" u="sng" dirty="0"/>
                        <a:t>Autumn term (13 weeks):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 Urban issues and challenges (9 weeks)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The changing economic world (4 weeks)</a:t>
                      </a:r>
                      <a:endParaRPr lang="en-US" sz="1300" dirty="0"/>
                    </a:p>
                    <a:p>
                      <a:r>
                        <a:rPr lang="en-GB" sz="1300" b="1" u="sng" dirty="0"/>
                        <a:t>Spring term (11 weeks):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The changing economic world (5 weeks)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The challenge of resource management (6 weeks)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1" u="sng" dirty="0"/>
                        <a:t>Summer term (5 weeks):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The challenge of resource management (2 weeks)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DME work post pre-release (1 week)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/>
                        <a:t>Revision (2 weeks)</a:t>
                      </a:r>
                      <a:endParaRPr lang="en-US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1251">
                <a:tc gridSpan="5">
                  <a:txBody>
                    <a:bodyPr/>
                    <a:lstStyle/>
                    <a:p>
                      <a:r>
                        <a:rPr lang="en-US" sz="1600" b="1" u="sng" dirty="0"/>
                        <a:t>Apps or websites</a:t>
                      </a:r>
                      <a:r>
                        <a:rPr lang="en-US" sz="1600" b="1" u="sng" baseline="0" dirty="0"/>
                        <a:t> used: </a:t>
                      </a:r>
                    </a:p>
                    <a:p>
                      <a:r>
                        <a:rPr lang="en-US" sz="1200" baseline="0" dirty="0" err="1"/>
                        <a:t>Educake</a:t>
                      </a:r>
                      <a:endParaRPr lang="en-US" sz="1200" baseline="0" dirty="0"/>
                    </a:p>
                    <a:p>
                      <a:r>
                        <a:rPr lang="en-US" sz="1200" baseline="0" dirty="0" err="1"/>
                        <a:t>Pixl</a:t>
                      </a:r>
                      <a:r>
                        <a:rPr lang="en-US" sz="1200" baseline="0" dirty="0"/>
                        <a:t> App</a:t>
                      </a:r>
                    </a:p>
                    <a:p>
                      <a:r>
                        <a:rPr lang="en-US" sz="1200" baseline="0" dirty="0"/>
                        <a:t>Internet Geography</a:t>
                      </a:r>
                    </a:p>
                    <a:p>
                      <a:r>
                        <a:rPr lang="en-US" sz="1200" baseline="0" dirty="0"/>
                        <a:t>GCSE Pod</a:t>
                      </a:r>
                    </a:p>
                    <a:p>
                      <a:r>
                        <a:rPr lang="en-US" sz="1200" baseline="0" dirty="0"/>
                        <a:t>BBC </a:t>
                      </a:r>
                      <a:r>
                        <a:rPr lang="en-US" sz="1200" baseline="0" dirty="0" err="1"/>
                        <a:t>Bitesize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71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404</Words>
  <Application>Microsoft Office PowerPoint</Application>
  <PresentationFormat>Widescreen</PresentationFormat>
  <Paragraphs>63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 Sale</cp:lastModifiedBy>
  <cp:revision>7</cp:revision>
  <dcterms:created xsi:type="dcterms:W3CDTF">2020-07-16T08:44:24Z</dcterms:created>
  <dcterms:modified xsi:type="dcterms:W3CDTF">2023-10-04T11:50:36Z</dcterms:modified>
</cp:coreProperties>
</file>