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4343"/>
    <a:srgbClr val="54BCEB"/>
    <a:srgbClr val="FFF0D2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360" y="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78029"/>
              </p:ext>
            </p:extLst>
          </p:nvPr>
        </p:nvGraphicFramePr>
        <p:xfrm>
          <a:off x="2471376" y="550307"/>
          <a:ext cx="713064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51484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4489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Penne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Roast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Rice, Tzatziki &amp; Salad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Rice, Tzatziki &amp;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Penne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Sausages,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 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063200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2" y="5440500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3" y="5427737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93028" y="54530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21/10/2024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72440"/>
              </p:ext>
            </p:extLst>
          </p:nvPr>
        </p:nvGraphicFramePr>
        <p:xfrm>
          <a:off x="2498306" y="2217349"/>
          <a:ext cx="7024778" cy="153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9937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280784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5875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Pasta Kitchen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Tomato Pasta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or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Carbonara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with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Toppings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Potatoes, 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or Salmon 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Potato Wedges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Wellington, Stuffing, Roast Potatoes &amp; 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Vegan Sausage Roll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01008"/>
              </p:ext>
            </p:extLst>
          </p:nvPr>
        </p:nvGraphicFramePr>
        <p:xfrm>
          <a:off x="2459584" y="3796121"/>
          <a:ext cx="7130644" cy="162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New Potatoes </a:t>
                      </a:r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Mashed Potatoes &amp; 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03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Parsnip &amp; Sweet Potato Loaf with New Potatoes </a:t>
                      </a: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or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Mashed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Cheese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97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Fruit with 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89017A0-0A7A-6C26-ED4F-F2A41EC56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7" y="2301815"/>
            <a:ext cx="200695" cy="20774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93CE70-8C28-C60C-7541-37FAD4044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69" y="741473"/>
            <a:ext cx="200695" cy="20774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EC7708D-4D29-6E31-34C0-26771DF3F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26" y="3850127"/>
            <a:ext cx="200695" cy="207749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0F26CD6-6B8D-B13A-1C95-BE8C728AD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1251" y="2979706"/>
            <a:ext cx="247427" cy="151432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BB2B8051-67FF-4A1D-03E8-5D592D6AF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3476" y="2979706"/>
            <a:ext cx="247427" cy="151432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16493AC9-5406-6573-98DB-3D13774AF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24987" y="2804813"/>
            <a:ext cx="247427" cy="15143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CB94044C-9C72-3609-3B02-93B5F3691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7" y="2971779"/>
            <a:ext cx="247427" cy="15143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C6EAC2C-B4DF-FD1C-F1E2-59C471985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0089" y="2979705"/>
            <a:ext cx="247427" cy="15143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5A3BBE1F-35A4-86D1-A22B-EF5396F83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57252" y="1232920"/>
            <a:ext cx="247427" cy="15143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EEDA0204-0703-94CE-3A33-46505545A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9919" y="1384995"/>
            <a:ext cx="247427" cy="15143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7390B53-0E46-C4ED-2554-9E7B9C5A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9054" y="4655111"/>
            <a:ext cx="247427" cy="15143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512E00F4-1E92-2484-360A-463A90C75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10442" y="4647858"/>
            <a:ext cx="247427" cy="15143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963CC146-33EC-B93B-9CF0-138C64C16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35693" y="4450697"/>
            <a:ext cx="247427" cy="15143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F6DFC2E-414A-E04E-14D9-7CF83D93A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0" y="1276767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08545DB-D8B4-BDBB-A7B1-90456A1D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66" y="1894482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60A80F50-BB01-215B-5E90-4DF1D2CEA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98" y="4012988"/>
            <a:ext cx="171798" cy="17047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F7E5817A-4E52-A98F-5361-6A87BDEDA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7" y="2902674"/>
            <a:ext cx="171798" cy="170477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8AE4FC35-342E-A85B-58DF-B0666C03E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9" y="838165"/>
            <a:ext cx="171798" cy="170477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985E992-44F5-22BE-B6B4-431975199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8" y="3395024"/>
            <a:ext cx="171798" cy="170477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138658F-AA40-1561-409A-B67558BE7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83" y="4433516"/>
            <a:ext cx="171798" cy="170477"/>
          </a:xfrm>
          <a:prstGeom prst="rect">
            <a:avLst/>
          </a:prstGeom>
        </p:spPr>
      </p:pic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69" y="2428954"/>
            <a:ext cx="685959" cy="685959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1BD9A50-D2E3-BFC2-36A3-44DD870F7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45383" y="1901798"/>
            <a:ext cx="247427" cy="151432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BDFF177-5248-FAEF-F2FC-7FC7E077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6" y="1877083"/>
            <a:ext cx="247427" cy="15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1A7B-CAF6-1F12-C99F-7E259B91D5B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424" y="3601316"/>
            <a:ext cx="1066477" cy="577758"/>
          </a:xfrm>
          <a:prstGeom prst="rect">
            <a:avLst/>
          </a:prstGeom>
        </p:spPr>
      </p:pic>
      <p:pic>
        <p:nvPicPr>
          <p:cNvPr id="15" name="Picture 14" descr="A blue and white flag with black letters&#10;&#10;Description automatically generated">
            <a:extLst>
              <a:ext uri="{FF2B5EF4-FFF2-40B4-BE49-F238E27FC236}">
                <a16:creationId xmlns:a16="http://schemas.microsoft.com/office/drawing/2014/main" id="{186965D6-B703-C66E-9671-C7D72B2314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21" y="553269"/>
            <a:ext cx="538916" cy="35107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8AE2652-6618-E91F-3E00-AC6AF3EDF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426" y="3450360"/>
            <a:ext cx="247427" cy="15143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62A2EC-6CA7-238C-F835-5FA0AD289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83711" y="3544287"/>
            <a:ext cx="247427" cy="12436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2D902BE-8696-86B8-47D1-5D4FF2309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055505" y="3543902"/>
            <a:ext cx="247427" cy="12436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0119A2A1-4BAC-1987-1E4C-4A7F0879D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011" y="5183429"/>
            <a:ext cx="247427" cy="12436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58AB9FA-ABC3-2D61-8C62-069E1C1BB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52187" y="5171571"/>
            <a:ext cx="247427" cy="12436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0639A69D-AC11-E2CD-1920-F0DF83CA7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09725" y="5144476"/>
            <a:ext cx="247427" cy="12436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2D1A0C-AD9E-EF13-1DBF-370D8399B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8445" y="1286288"/>
            <a:ext cx="247427" cy="1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Menu</Tag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0" ma:contentTypeDescription="Create a new document." ma:contentTypeScope="" ma:versionID="7576904bf24d1eb72bf6a5e969b2b86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5405c05de26017c1e3fa6f7b0cad37b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  <ds:schemaRef ds:uri="cc315347-6dc2-4f31-871c-4fac13c8e90b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83E91EC3-8DB9-428D-943B-4C88B0606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A4 Paper (210x297 mm)</PresentationFormat>
  <Paragraphs>147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James Rawlinson</cp:lastModifiedBy>
  <cp:revision>21</cp:revision>
  <cp:lastPrinted>2020-03-11T16:56:56Z</cp:lastPrinted>
  <dcterms:created xsi:type="dcterms:W3CDTF">2014-08-19T19:35:20Z</dcterms:created>
  <dcterms:modified xsi:type="dcterms:W3CDTF">2024-03-26T10:21:45Z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