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awlinson" userId="4982f472-0033-4016-aa07-65b56a5e45de" providerId="ADAL" clId="{BADDA8FA-23AD-441C-B270-FD36B84BA7C5}"/>
    <pc:docChg chg="custSel modSld">
      <pc:chgData name="James Rawlinson" userId="4982f472-0033-4016-aa07-65b56a5e45de" providerId="ADAL" clId="{BADDA8FA-23AD-441C-B270-FD36B84BA7C5}" dt="2024-07-12T09:05:54.901" v="81" actId="20577"/>
      <pc:docMkLst>
        <pc:docMk/>
      </pc:docMkLst>
      <pc:sldChg chg="modSp mod">
        <pc:chgData name="James Rawlinson" userId="4982f472-0033-4016-aa07-65b56a5e45de" providerId="ADAL" clId="{BADDA8FA-23AD-441C-B270-FD36B84BA7C5}" dt="2024-07-12T09:05:54.901" v="81" actId="20577"/>
        <pc:sldMkLst>
          <pc:docMk/>
          <pc:sldMk cId="2486105249" sldId="256"/>
        </pc:sldMkLst>
        <pc:spChg chg="mod">
          <ac:chgData name="James Rawlinson" userId="4982f472-0033-4016-aa07-65b56a5e45de" providerId="ADAL" clId="{BADDA8FA-23AD-441C-B270-FD36B84BA7C5}" dt="2024-07-12T09:05:54.901" v="81" actId="20577"/>
          <ac:spMkLst>
            <pc:docMk/>
            <pc:sldMk cId="2486105249" sldId="256"/>
            <ac:spMk id="2" creationId="{BD286C45-6AF9-563C-3564-597774BD06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46016"/>
              </p:ext>
            </p:extLst>
          </p:nvPr>
        </p:nvGraphicFramePr>
        <p:xfrm>
          <a:off x="602795" y="2237712"/>
          <a:ext cx="2378149" cy="245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MEAL DEAL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(HOT MEAL OF THE DAY + SALAD OR VEGETABLES + HOMEMADE COOKIE OR CAKE)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£2.58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2 FILLINGG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PASTA, SAUCE &amp; CHEESE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£2.25</a:t>
                      </a:r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8174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(2 FILLINGS)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917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92525"/>
              </p:ext>
            </p:extLst>
          </p:nvPr>
        </p:nvGraphicFramePr>
        <p:xfrm>
          <a:off x="3684324" y="2374872"/>
          <a:ext cx="2733454" cy="300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/ 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SALAD POTS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CHIPS / WEDGES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HOT FILLED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£1.30</a:t>
                      </a:r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300993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BEEF / CHICKEN BURGER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B81A8E3-4FDB-803E-DF50-4BD7F3B9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72862"/>
              </p:ext>
            </p:extLst>
          </p:nvPr>
        </p:nvGraphicFramePr>
        <p:xfrm>
          <a:off x="602795" y="5861904"/>
          <a:ext cx="237815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FIZZ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SPLASH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OMJ CANS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JUICE CARTONS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286C45-6AF9-563C-3564-597774BD06AB}"/>
              </a:ext>
            </a:extLst>
          </p:cNvPr>
          <p:cNvSpPr txBox="1"/>
          <p:nvPr/>
        </p:nvSpPr>
        <p:spPr>
          <a:xfrm>
            <a:off x="1" y="8216348"/>
            <a:ext cx="45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Free porridge will be available at morning break for the Autumn Term!</a:t>
            </a:r>
          </a:p>
        </p:txBody>
      </p:sp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18E06E-673C-4C85-AAAA-A7225CC46BE2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FBBBF-F0A1-4249-BB52-D8376D56D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130</Words>
  <Application>Microsoft Office PowerPoint</Application>
  <PresentationFormat>On-screen Show (4:3)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James Rawlinson</cp:lastModifiedBy>
  <cp:revision>7</cp:revision>
  <dcterms:created xsi:type="dcterms:W3CDTF">2023-01-24T20:13:41Z</dcterms:created>
  <dcterms:modified xsi:type="dcterms:W3CDTF">2024-07-12T09:05:56Z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