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4"/>
  </p:sldMasterIdLst>
  <p:sldIdLst>
    <p:sldId id="256" r:id="rId5"/>
    <p:sldId id="257" r:id="rId6"/>
    <p:sldId id="263" r:id="rId7"/>
    <p:sldId id="262" r:id="rId8"/>
    <p:sldId id="259" r:id="rId9"/>
    <p:sldId id="258" r:id="rId10"/>
    <p:sldId id="260" r:id="rId11"/>
    <p:sldId id="261" r:id="rId12"/>
    <p:sldId id="26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5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722F66-727D-4150-ADA5-49CF3A0F68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122363"/>
            <a:ext cx="9829800" cy="2387600"/>
          </a:xfrm>
        </p:spPr>
        <p:txBody>
          <a:bodyPr anchor="b">
            <a:normAutofit/>
          </a:bodyPr>
          <a:lstStyle>
            <a:lvl1pPr algn="l">
              <a:defRPr sz="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D9A1FE-C39F-4D7C-B93D-F8C203A1D6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602038"/>
            <a:ext cx="9829800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008AAC-7D41-4304-8D59-EF34B232682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136525"/>
            <a:ext cx="2743200" cy="365125"/>
          </a:xfrm>
        </p:spPr>
        <p:txBody>
          <a:bodyPr/>
          <a:lstStyle>
            <a:lvl1pPr algn="l">
              <a:defRPr/>
            </a:lvl1pPr>
          </a:lstStyle>
          <a:p>
            <a:fld id="{9549D6DC-E1CB-4874-BF52-C3407230D20E}" type="datetime1">
              <a:rPr lang="en-US" smtClean="0"/>
              <a:t>10/17/2023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4D078-DE22-4F23-8B48-21FB1415C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411480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64C1F5-608B-4335-9F2A-17F63D5FA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007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9F2C5-A3FC-44EF-BA15-CEC83C83D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5040D3-67DB-455C-AD79-49E185DB63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B2B07A-258E-42DD-9A68-2C76F7D54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01D81-C4B9-4A87-89A7-22E29E6C9200}" type="datetime1">
              <a:rPr lang="en-US" smtClean="0"/>
              <a:t>10/17/2023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01E9BC-3BB8-40CD-9294-59A2E59E1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13979D-5589-4770-9D29-046F2B506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854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C6693CD-CB65-4F37-A6DA-F300B93C14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731520"/>
            <a:ext cx="2628900" cy="537807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48D117-7AE6-4831-9867-5145F64A0C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731520"/>
            <a:ext cx="7734300" cy="537807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988CF8-397F-485E-8081-AFA4DADD4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07718-69F7-427E-95A3-C1246AF46913}" type="datetime1">
              <a:rPr lang="en-US" smtClean="0"/>
              <a:t>10/17/2023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CE4773-4660-4F21-83CF-1A449395B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B59537-EB47-40FA-893E-785D6FE00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011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E7B4A7-C566-48F4-B4B8-3A5E7B6C5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3B93F5-BC8B-452C-ACE2-C7E01D1B80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9A49B3-A57D-46C5-8462-0C52509F8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13E51-B7F7-4C24-B8E3-5471755DC0E0}" type="datetime1">
              <a:rPr lang="en-US" smtClean="0"/>
              <a:t>10/17/2023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C8C810-EAF4-4D86-84DD-2E574122D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87E738-8574-490B-974B-9AD3B2AAE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354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9764E-4B3D-4B6A-A210-B50E4F60E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30AEC2-B6E6-4C09-A16F-5E2A1C9A0D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A37CAB-B545-4E42-BB5A-F1DAA9335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1A59F-D956-4598-A3C1-AE72A5387751}" type="datetime1">
              <a:rPr lang="en-US" smtClean="0"/>
              <a:t>10/17/2023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6D720B-7E58-43F4-9659-ADB2403A5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95F53F-2FA5-4B5C-A151-F07BBC002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210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D473D3-0F03-4BF4-831F-34E80BAC5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C09409-59F2-486F-A6D0-FAEE8FFF25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195847"/>
            <a:ext cx="5181600" cy="39811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087241-B390-47A6-8070-C3D4652F88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195847"/>
            <a:ext cx="5181600" cy="39811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80B360-2ACA-4B93-9439-591B6D3FB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BBD69-7BD3-4731-8064-242619E92CBE}" type="datetime1">
              <a:rPr lang="en-US" smtClean="0"/>
              <a:t>10/17/2023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4A73E2-CF78-404C-A86F-E70A284AE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A8F42A-11E1-42A0-8ECF-A5BBA3B8C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677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ECA31-EE14-41DD-9914-DA71382204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73152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B22AB6-1657-4AE2-8607-2C77A25D79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149131"/>
            <a:ext cx="5157787" cy="693696"/>
          </a:xfrm>
        </p:spPr>
        <p:txBody>
          <a:bodyPr anchor="b">
            <a:normAutofit/>
          </a:bodyPr>
          <a:lstStyle>
            <a:lvl1pPr marL="0" indent="0">
              <a:buNone/>
              <a:defRPr sz="20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AA6DC0-D4D5-4164-A3FD-6BB5CBB2BB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10625"/>
            <a:ext cx="5157787" cy="310056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9B35F8-95F3-43D1-8917-5836BAA904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149131"/>
            <a:ext cx="5183188" cy="693696"/>
          </a:xfrm>
        </p:spPr>
        <p:txBody>
          <a:bodyPr anchor="b">
            <a:normAutofit/>
          </a:bodyPr>
          <a:lstStyle>
            <a:lvl1pPr marL="0" indent="0">
              <a:buNone/>
              <a:defRPr sz="20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B639E7-F4A3-4ADE-B290-0A4F9761B9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10625"/>
            <a:ext cx="5183188" cy="310056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D6F296B-429F-4DFC-ABC3-0A078EA99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D77D9-239F-488B-9358-023C46BC7084}" type="datetime1">
              <a:rPr lang="en-US" smtClean="0"/>
              <a:t>10/17/2023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B7103B9-D521-4910-AC15-F12F25CB9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73A6D9-123D-492C-B5CE-294EF2559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187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592A22-4B4D-4F58-9783-A0469DA4D2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3152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5EE610-5457-4E8C-B568-B8D560773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61C24-7140-4FDE-92F3-654C6E2D3C1C}" type="datetime1">
              <a:rPr lang="en-US" smtClean="0"/>
              <a:t>10/17/2023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BA57BB-288A-4A30-A4EC-FF0537BC2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414C89-B968-4A85-A035-E2997A5F8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199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7A339C-4093-4B40-8C90-52F005CA9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D6ACF-ECB9-4B5F-A429-08B8AC75E8EF}" type="datetime1">
              <a:rPr lang="en-US" smtClean="0"/>
              <a:t>10/17/2023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A33F04-8E0A-4165-930C-527D781A7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62F57B-BEB6-4973-A362-38F638E0D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040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FAC90-C2CA-44DD-8EF8-20BDD6724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731520"/>
            <a:ext cx="3932237" cy="2346326"/>
          </a:xfrm>
        </p:spPr>
        <p:txBody>
          <a:bodyPr anchor="b">
            <a:no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E915FB-D5F4-4CAD-AE70-3644E81802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731521"/>
            <a:ext cx="6172200" cy="512953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374DA3-3BAC-4045-825F-B3C27B8973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429000"/>
            <a:ext cx="3932237" cy="243998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5A0D65-0423-4E45-947A-E08C8569F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B429B-EE2A-486A-BDB9-0C848B4FAFDD}" type="datetime1">
              <a:rPr lang="en-US" smtClean="0"/>
              <a:t>10/17/2023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E6FBD0-E49F-4DE6-9264-CEDB9BAA0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16B246-A768-4B2D-96C6-9F4178526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62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CB0C8-915E-4BF2-976E-B8D7EDC591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731520"/>
            <a:ext cx="3932237" cy="2341564"/>
          </a:xfrm>
        </p:spPr>
        <p:txBody>
          <a:bodyPr anchor="b">
            <a:no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10714E6-8E50-4B50-A2E0-F9D20155EB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687257"/>
            <a:ext cx="6172200" cy="517379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D67A6C-5CA5-4EF0-B1C4-ED85FF255A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429000"/>
            <a:ext cx="3932237" cy="2439987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C76474-31D4-4567-B4EC-B6AF24488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5FE4A-CB8D-40AB-BFFC-AAF37EA071CB}" type="datetime1">
              <a:rPr lang="en-US" smtClean="0"/>
              <a:t>10/17/2023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902DE0-33F5-4372-8EB5-F5746D344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C5C2EF-849D-4B2C-8ED6-D26553657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249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293296F-4C3A-4530-98F5-F83646ACE9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189" y="0"/>
            <a:ext cx="12192000" cy="685799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3914D2BD-3C47-433D-81FE-DC6C39595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72" y="-1"/>
            <a:ext cx="12192000" cy="6857996"/>
            <a:chOff x="572" y="-1"/>
            <a:chExt cx="12192000" cy="6857996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3DD55E4-EA4F-4874-8B5B-6E0EAF4BBFC4}"/>
                </a:ext>
              </a:extLst>
            </p:cNvPr>
            <p:cNvCxnSpPr>
              <a:cxnSpLocks/>
            </p:cNvCxnSpPr>
            <p:nvPr/>
          </p:nvCxnSpPr>
          <p:spPr>
            <a:xfrm>
              <a:off x="1667" y="6276706"/>
              <a:ext cx="12189811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32950BAF-7673-4138-AEA2-DE7D368CC357}"/>
                </a:ext>
              </a:extLst>
            </p:cNvPr>
            <p:cNvCxnSpPr>
              <a:cxnSpLocks/>
            </p:cNvCxnSpPr>
            <p:nvPr/>
          </p:nvCxnSpPr>
          <p:spPr>
            <a:xfrm>
              <a:off x="572" y="580876"/>
              <a:ext cx="12192000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6BE3E2B5-EA1C-415A-941A-843C7EA148E1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8134324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087FA3A6-E398-4576-B6B8-3328028D84B2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-2794261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Graphic 33">
              <a:extLst>
                <a:ext uri="{FF2B5EF4-FFF2-40B4-BE49-F238E27FC236}">
                  <a16:creationId xmlns:a16="http://schemas.microsoft.com/office/drawing/2014/main" id="{EFB597D7-65E0-476A-B9EB-3AA6ED33884C}"/>
                </a:ext>
              </a:extLst>
            </p:cNvPr>
            <p:cNvSpPr/>
            <p:nvPr/>
          </p:nvSpPr>
          <p:spPr>
            <a:xfrm>
              <a:off x="4277016" y="-1"/>
              <a:ext cx="3637968" cy="580875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" name="Graphic 33">
              <a:extLst>
                <a:ext uri="{FF2B5EF4-FFF2-40B4-BE49-F238E27FC236}">
                  <a16:creationId xmlns:a16="http://schemas.microsoft.com/office/drawing/2014/main" id="{11AA060A-BE0E-4687-8F9E-0E2955D9796D}"/>
                </a:ext>
              </a:extLst>
            </p:cNvPr>
            <p:cNvSpPr/>
            <p:nvPr/>
          </p:nvSpPr>
          <p:spPr>
            <a:xfrm rot="10800000">
              <a:off x="4305089" y="6276705"/>
              <a:ext cx="3581824" cy="581290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78318D-FE3E-41D7-9A8C-2065A2C46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2732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B06718-79E7-4159-A003-F86FE7B3D8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189408"/>
            <a:ext cx="10515600" cy="38217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1F99FF-FFE2-431D-A0C8-A46C21712A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13652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spc="150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C0517C94-3B1E-4991-BED3-41F8B0158A00}" type="datetime1">
              <a:rPr lang="en-US" smtClean="0"/>
              <a:t>10/17/2023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C3547E-668D-4191-847C-7424F75496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356350"/>
            <a:ext cx="34506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spc="150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BB6E6E-8527-4F63-A0C7-84CD44A2B0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3467" y="3246434"/>
            <a:ext cx="6285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cap="all" spc="150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273BAE12-D270-459D-897B-6833652BB16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0341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2">
              <a:lumMod val="60000"/>
              <a:lumOff val="40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38827F1-3359-44F6-9009-43AE2B17F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3"/>
            <a:ext cx="12192001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7AFAD67-5350-4773-886F-D6DD7E66D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73465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rainbow colored splatter&#10;&#10;Description automatically generated">
            <a:extLst>
              <a:ext uri="{FF2B5EF4-FFF2-40B4-BE49-F238E27FC236}">
                <a16:creationId xmlns:a16="http://schemas.microsoft.com/office/drawing/2014/main" id="{8D43D824-608E-310C-13F3-3936A257EE1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t="1722" r="-1" b="-1"/>
          <a:stretch/>
        </p:blipFill>
        <p:spPr>
          <a:xfrm>
            <a:off x="20" y="10"/>
            <a:ext cx="12188932" cy="6857990"/>
          </a:xfrm>
          <a:prstGeom prst="rect">
            <a:avLst/>
          </a:prstGeom>
          <a:ln w="12700">
            <a:noFill/>
          </a:ln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654AC0FE-C43D-49AC-9730-284354DEC8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28366" y="87"/>
            <a:ext cx="10933011" cy="6864297"/>
            <a:chOff x="628366" y="87"/>
            <a:chExt cx="10933011" cy="6864297"/>
          </a:xfrm>
        </p:grpSpPr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246F6FE9-8F24-4E96-8FA6-DABE61A20C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-1282750" y="3429044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40C5E755-8FD9-4EBF-978B-015F9339F3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6688336" y="3429043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9C7F63B7-3E85-42EC-8447-F6699247EC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28366" y="3413532"/>
              <a:ext cx="2585819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Graphic 11">
              <a:extLst>
                <a:ext uri="{FF2B5EF4-FFF2-40B4-BE49-F238E27FC236}">
                  <a16:creationId xmlns:a16="http://schemas.microsoft.com/office/drawing/2014/main" id="{AFDFA9EA-AAC0-416F-A0E9-ACD410E9DA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22063" y="702002"/>
              <a:ext cx="5759819" cy="6155995"/>
            </a:xfrm>
            <a:custGeom>
              <a:avLst/>
              <a:gdLst>
                <a:gd name="connsiteX0" fmla="*/ 0 w 4320540"/>
                <a:gd name="connsiteY0" fmla="*/ 4617720 h 4617719"/>
                <a:gd name="connsiteX1" fmla="*/ 0 w 4320540"/>
                <a:gd name="connsiteY1" fmla="*/ 4268439 h 4617719"/>
                <a:gd name="connsiteX2" fmla="*/ 0 w 4320540"/>
                <a:gd name="connsiteY2" fmla="*/ 2052352 h 4617719"/>
                <a:gd name="connsiteX3" fmla="*/ 2160270 w 4320540"/>
                <a:gd name="connsiteY3" fmla="*/ 0 h 4617719"/>
                <a:gd name="connsiteX4" fmla="*/ 2160270 w 4320540"/>
                <a:gd name="connsiteY4" fmla="*/ 0 h 4617719"/>
                <a:gd name="connsiteX5" fmla="*/ 4320540 w 4320540"/>
                <a:gd name="connsiteY5" fmla="*/ 2052352 h 4617719"/>
                <a:gd name="connsiteX6" fmla="*/ 4320540 w 4320540"/>
                <a:gd name="connsiteY6" fmla="*/ 2782443 h 4617719"/>
                <a:gd name="connsiteX7" fmla="*/ 4320540 w 4320540"/>
                <a:gd name="connsiteY7" fmla="*/ 4617720 h 46177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320540" h="4617719">
                  <a:moveTo>
                    <a:pt x="0" y="4617720"/>
                  </a:moveTo>
                  <a:lnTo>
                    <a:pt x="0" y="4268439"/>
                  </a:lnTo>
                  <a:lnTo>
                    <a:pt x="0" y="2052352"/>
                  </a:lnTo>
                  <a:cubicBezTo>
                    <a:pt x="0" y="918877"/>
                    <a:pt x="967169" y="0"/>
                    <a:pt x="2160270" y="0"/>
                  </a:cubicBezTo>
                  <a:lnTo>
                    <a:pt x="2160270" y="0"/>
                  </a:lnTo>
                  <a:cubicBezTo>
                    <a:pt x="3353372" y="0"/>
                    <a:pt x="4320540" y="918877"/>
                    <a:pt x="4320540" y="2052352"/>
                  </a:cubicBezTo>
                  <a:lnTo>
                    <a:pt x="4320540" y="2782443"/>
                  </a:lnTo>
                  <a:lnTo>
                    <a:pt x="4320540" y="4617720"/>
                  </a:ln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C4EF7E7E-9948-4D78-BE70-F624A62D85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974010" y="3413529"/>
              <a:ext cx="2587367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6975AAAB-9AEC-496F-94E4-CE5330CB49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8132421" y="3431507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EB5BF383-42C5-4FE4-894A-17B84AF224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-2796164" y="3435428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36500F5-6BA2-7178-644F-A4A6F9895E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97349" y="2198087"/>
            <a:ext cx="7418828" cy="1581912"/>
          </a:xfrm>
        </p:spPr>
        <p:txBody>
          <a:bodyPr anchor="t">
            <a:normAutofit/>
          </a:bodyPr>
          <a:lstStyle/>
          <a:p>
            <a:pPr algn="ctr"/>
            <a:r>
              <a:rPr lang="en-GB" sz="9600" u="sng" dirty="0">
                <a:solidFill>
                  <a:srgbClr val="FFFFFF"/>
                </a:solidFill>
              </a:rPr>
              <a:t>Year 11 NEAs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052622-3F28-EB24-B05A-F7A48B1F1E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21275" y="3336493"/>
            <a:ext cx="8570976" cy="1321670"/>
          </a:xfrm>
        </p:spPr>
        <p:txBody>
          <a:bodyPr anchor="ctr">
            <a:normAutofit/>
          </a:bodyPr>
          <a:lstStyle/>
          <a:p>
            <a:pPr algn="ctr"/>
            <a:r>
              <a:rPr lang="en-GB" sz="4000" dirty="0">
                <a:solidFill>
                  <a:srgbClr val="FFFFFF"/>
                </a:solidFill>
              </a:rPr>
              <a:t>Non Examination Assessments</a:t>
            </a:r>
          </a:p>
        </p:txBody>
      </p:sp>
    </p:spTree>
    <p:extLst>
      <p:ext uri="{BB962C8B-B14F-4D97-AF65-F5344CB8AC3E}">
        <p14:creationId xmlns:p14="http://schemas.microsoft.com/office/powerpoint/2010/main" val="21923842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C78549-2B02-01EA-61B8-50B9C3B29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2"/>
                </a:solidFill>
              </a:rPr>
              <a:t>Non-Examined Assessments (Coursework)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B6321C-C981-27B7-69EA-50D166C941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61976"/>
            <a:ext cx="10515600" cy="3821778"/>
          </a:xfrm>
        </p:spPr>
        <p:txBody>
          <a:bodyPr/>
          <a:lstStyle/>
          <a:p>
            <a:r>
              <a:rPr lang="en-GB" dirty="0">
                <a:solidFill>
                  <a:schemeClr val="tx2"/>
                </a:solidFill>
              </a:rPr>
              <a:t>NEAs are the way Examination Boards assess students on work completed outside of the examination room in the classroom.</a:t>
            </a:r>
          </a:p>
          <a:p>
            <a:r>
              <a:rPr lang="en-GB" dirty="0">
                <a:solidFill>
                  <a:schemeClr val="tx2"/>
                </a:solidFill>
              </a:rPr>
              <a:t>These assessments make up a percentage of the course from 40% up to 60%. </a:t>
            </a:r>
          </a:p>
          <a:p>
            <a:r>
              <a:rPr lang="en-GB" dirty="0">
                <a:solidFill>
                  <a:schemeClr val="tx2"/>
                </a:solidFill>
              </a:rPr>
              <a:t>Examination boards change their specifications and so some have new rules whilst others are on legacy rules, please be mindful about the rules and notes in the subject maps.</a:t>
            </a:r>
          </a:p>
          <a:p>
            <a:r>
              <a:rPr lang="en-GB" dirty="0">
                <a:solidFill>
                  <a:schemeClr val="tx2"/>
                </a:solidFill>
              </a:rPr>
              <a:t>Deadlines are deadlines and cannot change under the new JCQ rulings, which now state that changes in agreed deadlines will be classed as maladministration.</a:t>
            </a:r>
          </a:p>
          <a:p>
            <a:r>
              <a:rPr lang="en-GB" dirty="0">
                <a:solidFill>
                  <a:schemeClr val="tx2"/>
                </a:solidFill>
              </a:rPr>
              <a:t>All subject maps and this presentation can be found on the school website under Year 11 2023-24</a:t>
            </a:r>
          </a:p>
        </p:txBody>
      </p:sp>
    </p:spTree>
    <p:extLst>
      <p:ext uri="{BB962C8B-B14F-4D97-AF65-F5344CB8AC3E}">
        <p14:creationId xmlns:p14="http://schemas.microsoft.com/office/powerpoint/2010/main" val="1555472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document&#10;&#10;Description automatically generated">
            <a:extLst>
              <a:ext uri="{FF2B5EF4-FFF2-40B4-BE49-F238E27FC236}">
                <a16:creationId xmlns:a16="http://schemas.microsoft.com/office/drawing/2014/main" id="{7C1CFC69-B4AF-BF98-0F9B-81F21F8004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0387" y="779518"/>
            <a:ext cx="10031225" cy="3648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02786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234812C-6AA3-F17D-5562-A34A658636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7045" y="774197"/>
            <a:ext cx="10097909" cy="3324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8406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6ECF7DD-167F-5842-6816-0D20711B59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624" y="761468"/>
            <a:ext cx="10040751" cy="4286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96306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9621E82-F9FD-4B5B-88CE-9B6A3F8F99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6311" y="746674"/>
            <a:ext cx="9619378" cy="5364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01050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B26D6DD-57C6-FFCF-9D02-72A928B4F2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098" y="769816"/>
            <a:ext cx="10059804" cy="4515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90746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37B86A2-8DAD-2F75-A2D4-F0A4CEA7D4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624" y="759063"/>
            <a:ext cx="10040751" cy="3801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56061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90BED0E-A9CC-4CD6-9973-A8F9B298F6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669" y="745110"/>
            <a:ext cx="10062662" cy="4965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2160970"/>
      </p:ext>
    </p:extLst>
  </p:cSld>
  <p:clrMapOvr>
    <a:masterClrMapping/>
  </p:clrMapOvr>
</p:sld>
</file>

<file path=ppt/theme/theme1.xml><?xml version="1.0" encoding="utf-8"?>
<a:theme xmlns:a="http://schemas.openxmlformats.org/drawingml/2006/main" name="ArchVTI">
  <a:themeElements>
    <a:clrScheme name="AnalogousFromRegularSeedRightStep">
      <a:dk1>
        <a:srgbClr val="000000"/>
      </a:dk1>
      <a:lt1>
        <a:srgbClr val="FFFFFF"/>
      </a:lt1>
      <a:dk2>
        <a:srgbClr val="301D1B"/>
      </a:dk2>
      <a:lt2>
        <a:srgbClr val="F3F1F0"/>
      </a:lt2>
      <a:accent1>
        <a:srgbClr val="23B0C5"/>
      </a:accent1>
      <a:accent2>
        <a:srgbClr val="176DD5"/>
      </a:accent2>
      <a:accent3>
        <a:srgbClr val="2D34E7"/>
      </a:accent3>
      <a:accent4>
        <a:srgbClr val="5F17D5"/>
      </a:accent4>
      <a:accent5>
        <a:srgbClr val="C029E7"/>
      </a:accent5>
      <a:accent6>
        <a:srgbClr val="D517AC"/>
      </a:accent6>
      <a:hlink>
        <a:srgbClr val="BF503F"/>
      </a:hlink>
      <a:folHlink>
        <a:srgbClr val="7F7F7F"/>
      </a:folHlink>
    </a:clrScheme>
    <a:fontScheme name="Custom 16">
      <a:majorFont>
        <a:latin typeface="Footlight MT Ligh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rchVTI" id="{23FE938F-4DF0-4C94-8546-C2AC6D26660D}" vid="{62E62DA1-385F-4EE3-8841-58A87FAE2068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ec1ffa9-02ce-477a-91f1-187f86e761b1" xsi:nil="true"/>
    <lcf76f155ced4ddcb4097134ff3c332f xmlns="5502bcff-1c98-478c-8bd1-2202b85258bf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F29AE1CFA7BF24C94D21600D599A476" ma:contentTypeVersion="14" ma:contentTypeDescription="Create a new document." ma:contentTypeScope="" ma:versionID="61ec9dfc6a4cd8d9604e8eab8aa0f0d8">
  <xsd:schema xmlns:xsd="http://www.w3.org/2001/XMLSchema" xmlns:xs="http://www.w3.org/2001/XMLSchema" xmlns:p="http://schemas.microsoft.com/office/2006/metadata/properties" xmlns:ns2="cec1ffa9-02ce-477a-91f1-187f86e761b1" xmlns:ns3="5502bcff-1c98-478c-8bd1-2202b85258bf" targetNamespace="http://schemas.microsoft.com/office/2006/metadata/properties" ma:root="true" ma:fieldsID="fe039d9ec12471d5e7328c44b7ae6fa9" ns2:_="" ns3:_="">
    <xsd:import namespace="cec1ffa9-02ce-477a-91f1-187f86e761b1"/>
    <xsd:import namespace="5502bcff-1c98-478c-8bd1-2202b85258bf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GenerationTime" minOccurs="0"/>
                <xsd:element ref="ns3:MediaServiceEventHashCode" minOccurs="0"/>
                <xsd:element ref="ns3:MediaServiceSearchProperties" minOccurs="0"/>
                <xsd:element ref="ns3:MediaServiceObjectDetectorVersions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c1ffa9-02ce-477a-91f1-187f86e761b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6d028125-458d-4626-af00-ae579317e98f}" ma:internalName="TaxCatchAll" ma:showField="CatchAllData" ma:web="cec1ffa9-02ce-477a-91f1-187f86e761b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502bcff-1c98-478c-8bd1-2202b85258b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4a324f7d-4130-4e3b-92bc-b3d938f1e27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B2BA4D8-C949-4813-9D61-23200EFF7084}">
  <ds:schemaRefs>
    <ds:schemaRef ds:uri="http://schemas.microsoft.com/office/2006/metadata/properties"/>
    <ds:schemaRef ds:uri="http://schemas.microsoft.com/office/infopath/2007/PartnerControls"/>
    <ds:schemaRef ds:uri="cec1ffa9-02ce-477a-91f1-187f86e761b1"/>
    <ds:schemaRef ds:uri="5502bcff-1c98-478c-8bd1-2202b85258bf"/>
  </ds:schemaRefs>
</ds:datastoreItem>
</file>

<file path=customXml/itemProps2.xml><?xml version="1.0" encoding="utf-8"?>
<ds:datastoreItem xmlns:ds="http://schemas.openxmlformats.org/officeDocument/2006/customXml" ds:itemID="{65FF1611-D512-4A86-8167-28E607F2882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E70CDA9-6757-497F-8EE7-60DA06BA263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ec1ffa9-02ce-477a-91f1-187f86e761b1"/>
    <ds:schemaRef ds:uri="5502bcff-1c98-478c-8bd1-2202b85258b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121</Words>
  <Application>Microsoft Office PowerPoint</Application>
  <PresentationFormat>Widescreen</PresentationFormat>
  <Paragraphs>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ArchVTI</vt:lpstr>
      <vt:lpstr>Year 11 NEAs</vt:lpstr>
      <vt:lpstr>Non-Examined Assessments (Coursework)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11 NEAs</dc:title>
  <dc:creator>Adrian King</dc:creator>
  <cp:lastModifiedBy>Adrian King</cp:lastModifiedBy>
  <cp:revision>5</cp:revision>
  <dcterms:created xsi:type="dcterms:W3CDTF">2023-10-16T10:42:42Z</dcterms:created>
  <dcterms:modified xsi:type="dcterms:W3CDTF">2023-10-17T08:55:23Z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0x0101003F29AE1CFA7BF24C94D21600D599A476</vt:lpwstr>
  </property>
</Properties>
</file>