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21"/>
  </p:notesMasterIdLst>
  <p:sldIdLst>
    <p:sldId id="256" r:id="rId5"/>
    <p:sldId id="257" r:id="rId6"/>
    <p:sldId id="270" r:id="rId7"/>
    <p:sldId id="258" r:id="rId8"/>
    <p:sldId id="260" r:id="rId9"/>
    <p:sldId id="261" r:id="rId10"/>
    <p:sldId id="268" r:id="rId11"/>
    <p:sldId id="262" r:id="rId12"/>
    <p:sldId id="271" r:id="rId13"/>
    <p:sldId id="272" r:id="rId14"/>
    <p:sldId id="263" r:id="rId15"/>
    <p:sldId id="264" r:id="rId16"/>
    <p:sldId id="273" r:id="rId17"/>
    <p:sldId id="267" r:id="rId18"/>
    <p:sldId id="265" r:id="rId19"/>
    <p:sldId id="26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6CD33A-1785-4A6C-9DA9-C5F24BB1DC72}" v="5" dt="2024-09-02T14:18:00.6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leigh Noe" userId="a5fd624f-8b14-45fe-a217-4fbc941cc2f7" providerId="ADAL" clId="{336CD33A-1785-4A6C-9DA9-C5F24BB1DC72}"/>
    <pc:docChg chg="custSel modSld">
      <pc:chgData name="Chaleigh Noe" userId="a5fd624f-8b14-45fe-a217-4fbc941cc2f7" providerId="ADAL" clId="{336CD33A-1785-4A6C-9DA9-C5F24BB1DC72}" dt="2024-09-02T18:45:02.099" v="378" actId="478"/>
      <pc:docMkLst>
        <pc:docMk/>
      </pc:docMkLst>
      <pc:sldChg chg="modSp mod">
        <pc:chgData name="Chaleigh Noe" userId="a5fd624f-8b14-45fe-a217-4fbc941cc2f7" providerId="ADAL" clId="{336CD33A-1785-4A6C-9DA9-C5F24BB1DC72}" dt="2024-09-02T14:19:04.409" v="301" actId="313"/>
        <pc:sldMkLst>
          <pc:docMk/>
          <pc:sldMk cId="1922142170" sldId="256"/>
        </pc:sldMkLst>
        <pc:spChg chg="mod">
          <ac:chgData name="Chaleigh Noe" userId="a5fd624f-8b14-45fe-a217-4fbc941cc2f7" providerId="ADAL" clId="{336CD33A-1785-4A6C-9DA9-C5F24BB1DC72}" dt="2024-09-02T14:19:04.409" v="301" actId="313"/>
          <ac:spMkLst>
            <pc:docMk/>
            <pc:sldMk cId="1922142170" sldId="256"/>
            <ac:spMk id="2" creationId="{42A6BCC2-3556-4CB9-9F20-5630DBE606FF}"/>
          </ac:spMkLst>
        </pc:spChg>
        <pc:spChg chg="mod">
          <ac:chgData name="Chaleigh Noe" userId="a5fd624f-8b14-45fe-a217-4fbc941cc2f7" providerId="ADAL" clId="{336CD33A-1785-4A6C-9DA9-C5F24BB1DC72}" dt="2024-09-02T14:18:41.417" v="277" actId="27636"/>
          <ac:spMkLst>
            <pc:docMk/>
            <pc:sldMk cId="1922142170" sldId="256"/>
            <ac:spMk id="3" creationId="{87E11594-1D41-460B-945F-D8F8FA3BD9AA}"/>
          </ac:spMkLst>
        </pc:spChg>
      </pc:sldChg>
      <pc:sldChg chg="addSp delSp modSp mod">
        <pc:chgData name="Chaleigh Noe" userId="a5fd624f-8b14-45fe-a217-4fbc941cc2f7" providerId="ADAL" clId="{336CD33A-1785-4A6C-9DA9-C5F24BB1DC72}" dt="2024-09-02T14:18:00.646" v="269"/>
        <pc:sldMkLst>
          <pc:docMk/>
          <pc:sldMk cId="2980311011" sldId="257"/>
        </pc:sldMkLst>
        <pc:spChg chg="mod">
          <ac:chgData name="Chaleigh Noe" userId="a5fd624f-8b14-45fe-a217-4fbc941cc2f7" providerId="ADAL" clId="{336CD33A-1785-4A6C-9DA9-C5F24BB1DC72}" dt="2024-09-02T14:18:00.646" v="269"/>
          <ac:spMkLst>
            <pc:docMk/>
            <pc:sldMk cId="2980311011" sldId="257"/>
            <ac:spMk id="2" creationId="{D2829CAC-019A-4141-B382-E9810733AFD8}"/>
          </ac:spMkLst>
        </pc:spChg>
        <pc:spChg chg="del mod">
          <ac:chgData name="Chaleigh Noe" userId="a5fd624f-8b14-45fe-a217-4fbc941cc2f7" providerId="ADAL" clId="{336CD33A-1785-4A6C-9DA9-C5F24BB1DC72}" dt="2024-09-02T14:11:41.628" v="58" actId="478"/>
          <ac:spMkLst>
            <pc:docMk/>
            <pc:sldMk cId="2980311011" sldId="257"/>
            <ac:spMk id="3" creationId="{B55A4039-BAB9-475E-9356-40619CD54091}"/>
          </ac:spMkLst>
        </pc:spChg>
        <pc:spChg chg="add del mod">
          <ac:chgData name="Chaleigh Noe" userId="a5fd624f-8b14-45fe-a217-4fbc941cc2f7" providerId="ADAL" clId="{336CD33A-1785-4A6C-9DA9-C5F24BB1DC72}" dt="2024-09-02T14:11:44.767" v="59" actId="478"/>
          <ac:spMkLst>
            <pc:docMk/>
            <pc:sldMk cId="2980311011" sldId="257"/>
            <ac:spMk id="6" creationId="{111E61B9-7BD1-7C04-717E-AEACCB7454A3}"/>
          </ac:spMkLst>
        </pc:spChg>
        <pc:spChg chg="add mod">
          <ac:chgData name="Chaleigh Noe" userId="a5fd624f-8b14-45fe-a217-4fbc941cc2f7" providerId="ADAL" clId="{336CD33A-1785-4A6C-9DA9-C5F24BB1DC72}" dt="2024-09-02T14:12:19.782" v="109" actId="1076"/>
          <ac:spMkLst>
            <pc:docMk/>
            <pc:sldMk cId="2980311011" sldId="257"/>
            <ac:spMk id="7" creationId="{71260510-7EE6-4161-67D0-2B3AB18472ED}"/>
          </ac:spMkLst>
        </pc:spChg>
        <pc:spChg chg="add mod">
          <ac:chgData name="Chaleigh Noe" userId="a5fd624f-8b14-45fe-a217-4fbc941cc2f7" providerId="ADAL" clId="{336CD33A-1785-4A6C-9DA9-C5F24BB1DC72}" dt="2024-09-02T14:12:37.793" v="136" actId="1076"/>
          <ac:spMkLst>
            <pc:docMk/>
            <pc:sldMk cId="2980311011" sldId="257"/>
            <ac:spMk id="8" creationId="{793C3829-34FF-D9E3-BFE6-DF9D23E3426B}"/>
          </ac:spMkLst>
        </pc:spChg>
        <pc:spChg chg="add mod">
          <ac:chgData name="Chaleigh Noe" userId="a5fd624f-8b14-45fe-a217-4fbc941cc2f7" providerId="ADAL" clId="{336CD33A-1785-4A6C-9DA9-C5F24BB1DC72}" dt="2024-09-02T14:13:06.717" v="179" actId="20577"/>
          <ac:spMkLst>
            <pc:docMk/>
            <pc:sldMk cId="2980311011" sldId="257"/>
            <ac:spMk id="9" creationId="{85956B60-499C-1774-4E8D-0E6CB12513DE}"/>
          </ac:spMkLst>
        </pc:spChg>
        <pc:spChg chg="add mod">
          <ac:chgData name="Chaleigh Noe" userId="a5fd624f-8b14-45fe-a217-4fbc941cc2f7" providerId="ADAL" clId="{336CD33A-1785-4A6C-9DA9-C5F24BB1DC72}" dt="2024-09-02T14:14:08.341" v="223" actId="20577"/>
          <ac:spMkLst>
            <pc:docMk/>
            <pc:sldMk cId="2980311011" sldId="257"/>
            <ac:spMk id="10" creationId="{75E22B94-00C8-CDEE-3EE5-25DDA017FF67}"/>
          </ac:spMkLst>
        </pc:spChg>
      </pc:sldChg>
      <pc:sldChg chg="modSp mod">
        <pc:chgData name="Chaleigh Noe" userId="a5fd624f-8b14-45fe-a217-4fbc941cc2f7" providerId="ADAL" clId="{336CD33A-1785-4A6C-9DA9-C5F24BB1DC72}" dt="2024-09-02T14:18:00.646" v="269"/>
        <pc:sldMkLst>
          <pc:docMk/>
          <pc:sldMk cId="3238376712" sldId="258"/>
        </pc:sldMkLst>
        <pc:spChg chg="mod">
          <ac:chgData name="Chaleigh Noe" userId="a5fd624f-8b14-45fe-a217-4fbc941cc2f7" providerId="ADAL" clId="{336CD33A-1785-4A6C-9DA9-C5F24BB1DC72}" dt="2024-09-02T14:18:00.646" v="269"/>
          <ac:spMkLst>
            <pc:docMk/>
            <pc:sldMk cId="3238376712" sldId="258"/>
            <ac:spMk id="2" creationId="{D2829CAC-019A-4141-B382-E9810733AFD8}"/>
          </ac:spMkLst>
        </pc:spChg>
        <pc:spChg chg="mod">
          <ac:chgData name="Chaleigh Noe" userId="a5fd624f-8b14-45fe-a217-4fbc941cc2f7" providerId="ADAL" clId="{336CD33A-1785-4A6C-9DA9-C5F24BB1DC72}" dt="2024-09-02T14:18:00.646" v="269"/>
          <ac:spMkLst>
            <pc:docMk/>
            <pc:sldMk cId="3238376712" sldId="258"/>
            <ac:spMk id="3" creationId="{B55A4039-BAB9-475E-9356-40619CD54091}"/>
          </ac:spMkLst>
        </pc:spChg>
      </pc:sldChg>
      <pc:sldChg chg="modSp">
        <pc:chgData name="Chaleigh Noe" userId="a5fd624f-8b14-45fe-a217-4fbc941cc2f7" providerId="ADAL" clId="{336CD33A-1785-4A6C-9DA9-C5F24BB1DC72}" dt="2024-09-02T14:18:00.646" v="269"/>
        <pc:sldMkLst>
          <pc:docMk/>
          <pc:sldMk cId="2876798685" sldId="260"/>
        </pc:sldMkLst>
        <pc:spChg chg="mod">
          <ac:chgData name="Chaleigh Noe" userId="a5fd624f-8b14-45fe-a217-4fbc941cc2f7" providerId="ADAL" clId="{336CD33A-1785-4A6C-9DA9-C5F24BB1DC72}" dt="2024-09-02T14:18:00.646" v="269"/>
          <ac:spMkLst>
            <pc:docMk/>
            <pc:sldMk cId="2876798685" sldId="260"/>
            <ac:spMk id="2" creationId="{D2829CAC-019A-4141-B382-E9810733AFD8}"/>
          </ac:spMkLst>
        </pc:spChg>
        <pc:spChg chg="mod">
          <ac:chgData name="Chaleigh Noe" userId="a5fd624f-8b14-45fe-a217-4fbc941cc2f7" providerId="ADAL" clId="{336CD33A-1785-4A6C-9DA9-C5F24BB1DC72}" dt="2024-09-02T14:18:00.646" v="269"/>
          <ac:spMkLst>
            <pc:docMk/>
            <pc:sldMk cId="2876798685" sldId="260"/>
            <ac:spMk id="3" creationId="{B55A4039-BAB9-475E-9356-40619CD54091}"/>
          </ac:spMkLst>
        </pc:spChg>
      </pc:sldChg>
      <pc:sldChg chg="modSp">
        <pc:chgData name="Chaleigh Noe" userId="a5fd624f-8b14-45fe-a217-4fbc941cc2f7" providerId="ADAL" clId="{336CD33A-1785-4A6C-9DA9-C5F24BB1DC72}" dt="2024-09-02T14:18:00.646" v="269"/>
        <pc:sldMkLst>
          <pc:docMk/>
          <pc:sldMk cId="1244478019" sldId="261"/>
        </pc:sldMkLst>
        <pc:spChg chg="mod">
          <ac:chgData name="Chaleigh Noe" userId="a5fd624f-8b14-45fe-a217-4fbc941cc2f7" providerId="ADAL" clId="{336CD33A-1785-4A6C-9DA9-C5F24BB1DC72}" dt="2024-09-02T14:18:00.646" v="269"/>
          <ac:spMkLst>
            <pc:docMk/>
            <pc:sldMk cId="1244478019" sldId="261"/>
            <ac:spMk id="2" creationId="{D2829CAC-019A-4141-B382-E9810733AFD8}"/>
          </ac:spMkLst>
        </pc:spChg>
        <pc:spChg chg="mod">
          <ac:chgData name="Chaleigh Noe" userId="a5fd624f-8b14-45fe-a217-4fbc941cc2f7" providerId="ADAL" clId="{336CD33A-1785-4A6C-9DA9-C5F24BB1DC72}" dt="2024-09-02T14:18:00.646" v="269"/>
          <ac:spMkLst>
            <pc:docMk/>
            <pc:sldMk cId="1244478019" sldId="261"/>
            <ac:spMk id="3" creationId="{B55A4039-BAB9-475E-9356-40619CD54091}"/>
          </ac:spMkLst>
        </pc:spChg>
      </pc:sldChg>
      <pc:sldChg chg="modSp">
        <pc:chgData name="Chaleigh Noe" userId="a5fd624f-8b14-45fe-a217-4fbc941cc2f7" providerId="ADAL" clId="{336CD33A-1785-4A6C-9DA9-C5F24BB1DC72}" dt="2024-09-02T14:18:00.646" v="269"/>
        <pc:sldMkLst>
          <pc:docMk/>
          <pc:sldMk cId="1030463197" sldId="262"/>
        </pc:sldMkLst>
        <pc:spChg chg="mod">
          <ac:chgData name="Chaleigh Noe" userId="a5fd624f-8b14-45fe-a217-4fbc941cc2f7" providerId="ADAL" clId="{336CD33A-1785-4A6C-9DA9-C5F24BB1DC72}" dt="2024-09-02T14:18:00.646" v="269"/>
          <ac:spMkLst>
            <pc:docMk/>
            <pc:sldMk cId="1030463197" sldId="262"/>
            <ac:spMk id="2" creationId="{D2829CAC-019A-4141-B382-E9810733AFD8}"/>
          </ac:spMkLst>
        </pc:spChg>
      </pc:sldChg>
      <pc:sldChg chg="modSp">
        <pc:chgData name="Chaleigh Noe" userId="a5fd624f-8b14-45fe-a217-4fbc941cc2f7" providerId="ADAL" clId="{336CD33A-1785-4A6C-9DA9-C5F24BB1DC72}" dt="2024-09-02T14:18:00.646" v="269"/>
        <pc:sldMkLst>
          <pc:docMk/>
          <pc:sldMk cId="432954375" sldId="263"/>
        </pc:sldMkLst>
        <pc:spChg chg="mod">
          <ac:chgData name="Chaleigh Noe" userId="a5fd624f-8b14-45fe-a217-4fbc941cc2f7" providerId="ADAL" clId="{336CD33A-1785-4A6C-9DA9-C5F24BB1DC72}" dt="2024-09-02T14:18:00.646" v="269"/>
          <ac:spMkLst>
            <pc:docMk/>
            <pc:sldMk cId="432954375" sldId="263"/>
            <ac:spMk id="2" creationId="{D2829CAC-019A-4141-B382-E9810733AFD8}"/>
          </ac:spMkLst>
        </pc:spChg>
        <pc:spChg chg="mod">
          <ac:chgData name="Chaleigh Noe" userId="a5fd624f-8b14-45fe-a217-4fbc941cc2f7" providerId="ADAL" clId="{336CD33A-1785-4A6C-9DA9-C5F24BB1DC72}" dt="2024-09-02T14:18:00.646" v="269"/>
          <ac:spMkLst>
            <pc:docMk/>
            <pc:sldMk cId="432954375" sldId="263"/>
            <ac:spMk id="3" creationId="{B55A4039-BAB9-475E-9356-40619CD54091}"/>
          </ac:spMkLst>
        </pc:spChg>
      </pc:sldChg>
      <pc:sldChg chg="modSp">
        <pc:chgData name="Chaleigh Noe" userId="a5fd624f-8b14-45fe-a217-4fbc941cc2f7" providerId="ADAL" clId="{336CD33A-1785-4A6C-9DA9-C5F24BB1DC72}" dt="2024-09-02T14:18:00.646" v="269"/>
        <pc:sldMkLst>
          <pc:docMk/>
          <pc:sldMk cId="351145012" sldId="264"/>
        </pc:sldMkLst>
        <pc:spChg chg="mod">
          <ac:chgData name="Chaleigh Noe" userId="a5fd624f-8b14-45fe-a217-4fbc941cc2f7" providerId="ADAL" clId="{336CD33A-1785-4A6C-9DA9-C5F24BB1DC72}" dt="2024-09-02T14:18:00.646" v="269"/>
          <ac:spMkLst>
            <pc:docMk/>
            <pc:sldMk cId="351145012" sldId="264"/>
            <ac:spMk id="2" creationId="{D2829CAC-019A-4141-B382-E9810733AFD8}"/>
          </ac:spMkLst>
        </pc:spChg>
      </pc:sldChg>
      <pc:sldChg chg="modSp">
        <pc:chgData name="Chaleigh Noe" userId="a5fd624f-8b14-45fe-a217-4fbc941cc2f7" providerId="ADAL" clId="{336CD33A-1785-4A6C-9DA9-C5F24BB1DC72}" dt="2024-09-02T14:18:00.646" v="269"/>
        <pc:sldMkLst>
          <pc:docMk/>
          <pc:sldMk cId="4206038085" sldId="265"/>
        </pc:sldMkLst>
        <pc:spChg chg="mod">
          <ac:chgData name="Chaleigh Noe" userId="a5fd624f-8b14-45fe-a217-4fbc941cc2f7" providerId="ADAL" clId="{336CD33A-1785-4A6C-9DA9-C5F24BB1DC72}" dt="2024-09-02T14:18:00.646" v="269"/>
          <ac:spMkLst>
            <pc:docMk/>
            <pc:sldMk cId="4206038085" sldId="265"/>
            <ac:spMk id="2" creationId="{D2829CAC-019A-4141-B382-E9810733AFD8}"/>
          </ac:spMkLst>
        </pc:spChg>
      </pc:sldChg>
      <pc:sldChg chg="delSp modSp mod">
        <pc:chgData name="Chaleigh Noe" userId="a5fd624f-8b14-45fe-a217-4fbc941cc2f7" providerId="ADAL" clId="{336CD33A-1785-4A6C-9DA9-C5F24BB1DC72}" dt="2024-09-02T18:45:02.099" v="378" actId="478"/>
        <pc:sldMkLst>
          <pc:docMk/>
          <pc:sldMk cId="3082668204" sldId="266"/>
        </pc:sldMkLst>
        <pc:spChg chg="mod">
          <ac:chgData name="Chaleigh Noe" userId="a5fd624f-8b14-45fe-a217-4fbc941cc2f7" providerId="ADAL" clId="{336CD33A-1785-4A6C-9DA9-C5F24BB1DC72}" dt="2024-09-02T14:18:00.646" v="269"/>
          <ac:spMkLst>
            <pc:docMk/>
            <pc:sldMk cId="3082668204" sldId="266"/>
            <ac:spMk id="2" creationId="{42A6BCC2-3556-4CB9-9F20-5630DBE606FF}"/>
          </ac:spMkLst>
        </pc:spChg>
        <pc:spChg chg="del mod">
          <ac:chgData name="Chaleigh Noe" userId="a5fd624f-8b14-45fe-a217-4fbc941cc2f7" providerId="ADAL" clId="{336CD33A-1785-4A6C-9DA9-C5F24BB1DC72}" dt="2024-09-02T18:45:02.099" v="378" actId="478"/>
          <ac:spMkLst>
            <pc:docMk/>
            <pc:sldMk cId="3082668204" sldId="266"/>
            <ac:spMk id="6" creationId="{3CF72335-E519-4A30-BC63-B92193A168DA}"/>
          </ac:spMkLst>
        </pc:spChg>
      </pc:sldChg>
      <pc:sldChg chg="modSp mod">
        <pc:chgData name="Chaleigh Noe" userId="a5fd624f-8b14-45fe-a217-4fbc941cc2f7" providerId="ADAL" clId="{336CD33A-1785-4A6C-9DA9-C5F24BB1DC72}" dt="2024-09-02T18:44:50.350" v="377" actId="20577"/>
        <pc:sldMkLst>
          <pc:docMk/>
          <pc:sldMk cId="2271281060" sldId="267"/>
        </pc:sldMkLst>
        <pc:spChg chg="mod">
          <ac:chgData name="Chaleigh Noe" userId="a5fd624f-8b14-45fe-a217-4fbc941cc2f7" providerId="ADAL" clId="{336CD33A-1785-4A6C-9DA9-C5F24BB1DC72}" dt="2024-09-02T14:18:00.646" v="269"/>
          <ac:spMkLst>
            <pc:docMk/>
            <pc:sldMk cId="2271281060" sldId="267"/>
            <ac:spMk id="2" creationId="{D2829CAC-019A-4141-B382-E9810733AFD8}"/>
          </ac:spMkLst>
        </pc:spChg>
        <pc:spChg chg="mod">
          <ac:chgData name="Chaleigh Noe" userId="a5fd624f-8b14-45fe-a217-4fbc941cc2f7" providerId="ADAL" clId="{336CD33A-1785-4A6C-9DA9-C5F24BB1DC72}" dt="2024-09-02T18:44:50.350" v="377" actId="20577"/>
          <ac:spMkLst>
            <pc:docMk/>
            <pc:sldMk cId="2271281060" sldId="267"/>
            <ac:spMk id="3" creationId="{B55A4039-BAB9-475E-9356-40619CD54091}"/>
          </ac:spMkLst>
        </pc:spChg>
      </pc:sldChg>
      <pc:sldChg chg="modSp">
        <pc:chgData name="Chaleigh Noe" userId="a5fd624f-8b14-45fe-a217-4fbc941cc2f7" providerId="ADAL" clId="{336CD33A-1785-4A6C-9DA9-C5F24BB1DC72}" dt="2024-09-02T14:18:00.646" v="269"/>
        <pc:sldMkLst>
          <pc:docMk/>
          <pc:sldMk cId="1522554774" sldId="268"/>
        </pc:sldMkLst>
        <pc:spChg chg="mod">
          <ac:chgData name="Chaleigh Noe" userId="a5fd624f-8b14-45fe-a217-4fbc941cc2f7" providerId="ADAL" clId="{336CD33A-1785-4A6C-9DA9-C5F24BB1DC72}" dt="2024-09-02T14:18:00.646" v="269"/>
          <ac:spMkLst>
            <pc:docMk/>
            <pc:sldMk cId="1522554774" sldId="268"/>
            <ac:spMk id="2" creationId="{D2829CAC-019A-4141-B382-E9810733AFD8}"/>
          </ac:spMkLst>
        </pc:spChg>
      </pc:sldChg>
      <pc:sldChg chg="addSp delSp modSp mod">
        <pc:chgData name="Chaleigh Noe" userId="a5fd624f-8b14-45fe-a217-4fbc941cc2f7" providerId="ADAL" clId="{336CD33A-1785-4A6C-9DA9-C5F24BB1DC72}" dt="2024-09-02T14:41:55.855" v="337" actId="1076"/>
        <pc:sldMkLst>
          <pc:docMk/>
          <pc:sldMk cId="2795011364" sldId="270"/>
        </pc:sldMkLst>
        <pc:picChg chg="add mod">
          <ac:chgData name="Chaleigh Noe" userId="a5fd624f-8b14-45fe-a217-4fbc941cc2f7" providerId="ADAL" clId="{336CD33A-1785-4A6C-9DA9-C5F24BB1DC72}" dt="2024-09-02T14:41:55.855" v="337" actId="1076"/>
          <ac:picMkLst>
            <pc:docMk/>
            <pc:sldMk cId="2795011364" sldId="270"/>
            <ac:picMk id="5" creationId="{A2ADBE9F-487F-0D31-6A53-D0099CA34C26}"/>
          </ac:picMkLst>
        </pc:picChg>
        <pc:picChg chg="del">
          <ac:chgData name="Chaleigh Noe" userId="a5fd624f-8b14-45fe-a217-4fbc941cc2f7" providerId="ADAL" clId="{336CD33A-1785-4A6C-9DA9-C5F24BB1DC72}" dt="2024-09-02T14:14:24.812" v="224" actId="478"/>
          <ac:picMkLst>
            <pc:docMk/>
            <pc:sldMk cId="2795011364" sldId="270"/>
            <ac:picMk id="7" creationId="{3A79ED14-7C8C-5BEF-C8F2-5AD76B7E4FDB}"/>
          </ac:picMkLst>
        </pc:picChg>
      </pc:sldChg>
      <pc:sldChg chg="modSp">
        <pc:chgData name="Chaleigh Noe" userId="a5fd624f-8b14-45fe-a217-4fbc941cc2f7" providerId="ADAL" clId="{336CD33A-1785-4A6C-9DA9-C5F24BB1DC72}" dt="2024-09-02T14:18:00.646" v="269"/>
        <pc:sldMkLst>
          <pc:docMk/>
          <pc:sldMk cId="4007944893" sldId="271"/>
        </pc:sldMkLst>
        <pc:spChg chg="mod">
          <ac:chgData name="Chaleigh Noe" userId="a5fd624f-8b14-45fe-a217-4fbc941cc2f7" providerId="ADAL" clId="{336CD33A-1785-4A6C-9DA9-C5F24BB1DC72}" dt="2024-09-02T14:18:00.646" v="269"/>
          <ac:spMkLst>
            <pc:docMk/>
            <pc:sldMk cId="4007944893" sldId="271"/>
            <ac:spMk id="2" creationId="{D2829CAC-019A-4141-B382-E9810733AFD8}"/>
          </ac:spMkLst>
        </pc:spChg>
      </pc:sldChg>
      <pc:sldChg chg="modSp">
        <pc:chgData name="Chaleigh Noe" userId="a5fd624f-8b14-45fe-a217-4fbc941cc2f7" providerId="ADAL" clId="{336CD33A-1785-4A6C-9DA9-C5F24BB1DC72}" dt="2024-09-02T14:18:00.646" v="269"/>
        <pc:sldMkLst>
          <pc:docMk/>
          <pc:sldMk cId="769715711" sldId="272"/>
        </pc:sldMkLst>
        <pc:spChg chg="mod">
          <ac:chgData name="Chaleigh Noe" userId="a5fd624f-8b14-45fe-a217-4fbc941cc2f7" providerId="ADAL" clId="{336CD33A-1785-4A6C-9DA9-C5F24BB1DC72}" dt="2024-09-02T14:18:00.646" v="269"/>
          <ac:spMkLst>
            <pc:docMk/>
            <pc:sldMk cId="769715711" sldId="272"/>
            <ac:spMk id="2" creationId="{D2829CAC-019A-4141-B382-E9810733AFD8}"/>
          </ac:spMkLst>
        </pc:spChg>
      </pc:sldChg>
      <pc:sldChg chg="modNotesTx">
        <pc:chgData name="Chaleigh Noe" userId="a5fd624f-8b14-45fe-a217-4fbc941cc2f7" providerId="ADAL" clId="{336CD33A-1785-4A6C-9DA9-C5F24BB1DC72}" dt="2024-09-02T14:20:14.212" v="336" actId="20577"/>
        <pc:sldMkLst>
          <pc:docMk/>
          <pc:sldMk cId="1667366058" sldId="2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38D808-D6B1-434C-8E0E-721A296CF255}" type="datetimeFigureOut">
              <a:rPr lang="en-GB" smtClean="0"/>
              <a:t>02/09/2024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13BA0-D082-49BD-B3F3-F0E39957126F}" type="slidenum">
              <a:rPr lang="en-GB" smtClean="0"/>
              <a:t>‹#›</a:t>
            </a:fld>
            <a:endParaRPr lang="en-GB"/>
          </a:p>
        </p:txBody>
      </p:sp>
    </p:spTree>
    <p:extLst>
      <p:ext uri="{BB962C8B-B14F-4D97-AF65-F5344CB8AC3E}">
        <p14:creationId xmlns:p14="http://schemas.microsoft.com/office/powerpoint/2010/main" val="880394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we are teaching CUSP spelling.</a:t>
            </a:r>
          </a:p>
        </p:txBody>
      </p:sp>
      <p:sp>
        <p:nvSpPr>
          <p:cNvPr id="4" name="Slide Number Placeholder 3"/>
          <p:cNvSpPr>
            <a:spLocks noGrp="1"/>
          </p:cNvSpPr>
          <p:nvPr>
            <p:ph type="sldNum" sz="quarter" idx="5"/>
          </p:nvPr>
        </p:nvSpPr>
        <p:spPr/>
        <p:txBody>
          <a:bodyPr/>
          <a:lstStyle/>
          <a:p>
            <a:fld id="{3DF13BA0-D082-49BD-B3F3-F0E39957126F}" type="slidenum">
              <a:rPr lang="en-GB" smtClean="0"/>
              <a:t>13</a:t>
            </a:fld>
            <a:endParaRPr lang="en-GB"/>
          </a:p>
        </p:txBody>
      </p:sp>
    </p:spTree>
    <p:extLst>
      <p:ext uri="{BB962C8B-B14F-4D97-AF65-F5344CB8AC3E}">
        <p14:creationId xmlns:p14="http://schemas.microsoft.com/office/powerpoint/2010/main" val="2759909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9/2/2024</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16662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087474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9/2/2024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472778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9/2/2024</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98401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9/2/2024</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96916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817417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30744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971333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9/2/2024</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332813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23195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9/2/2024</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950128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659489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471179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48084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193817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52506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585209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9/2/2024</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285419845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BCC2-3556-4CB9-9F20-5630DBE606FF}"/>
              </a:ext>
            </a:extLst>
          </p:cNvPr>
          <p:cNvSpPr>
            <a:spLocks noGrp="1"/>
          </p:cNvSpPr>
          <p:nvPr>
            <p:ph type="ctrTitle"/>
          </p:nvPr>
        </p:nvSpPr>
        <p:spPr/>
        <p:txBody>
          <a:bodyPr/>
          <a:lstStyle/>
          <a:p>
            <a:r>
              <a:rPr lang="en-GB" dirty="0">
                <a:latin typeface="NTFPreCursivefk" panose="03000400000000000000" pitchFamily="66" charset="0"/>
              </a:rPr>
              <a:t>Meet the teacher</a:t>
            </a:r>
          </a:p>
        </p:txBody>
      </p:sp>
      <p:sp>
        <p:nvSpPr>
          <p:cNvPr id="3" name="Subtitle 2">
            <a:extLst>
              <a:ext uri="{FF2B5EF4-FFF2-40B4-BE49-F238E27FC236}">
                <a16:creationId xmlns:a16="http://schemas.microsoft.com/office/drawing/2014/main" id="{87E11594-1D41-460B-945F-D8F8FA3BD9AA}"/>
              </a:ext>
            </a:extLst>
          </p:cNvPr>
          <p:cNvSpPr>
            <a:spLocks noGrp="1"/>
          </p:cNvSpPr>
          <p:nvPr>
            <p:ph type="subTitle" idx="1"/>
          </p:nvPr>
        </p:nvSpPr>
        <p:spPr>
          <a:xfrm>
            <a:off x="1371600" y="3632200"/>
            <a:ext cx="9448800" cy="1161025"/>
          </a:xfrm>
        </p:spPr>
        <p:txBody>
          <a:bodyPr>
            <a:normAutofit/>
          </a:bodyPr>
          <a:lstStyle/>
          <a:p>
            <a:r>
              <a:rPr lang="en-GB" dirty="0">
                <a:latin typeface="NTFPreCursivefk" panose="03000400000000000000" pitchFamily="66" charset="0"/>
              </a:rPr>
              <a:t>Rabbit Class</a:t>
            </a:r>
          </a:p>
          <a:p>
            <a:r>
              <a:rPr lang="en-GB" dirty="0">
                <a:latin typeface="NTFPreCursivefk" panose="03000400000000000000" pitchFamily="66" charset="0"/>
              </a:rPr>
              <a:t>Miss Noe</a:t>
            </a:r>
          </a:p>
        </p:txBody>
      </p:sp>
      <p:pic>
        <p:nvPicPr>
          <p:cNvPr id="5" name="Picture 4">
            <a:extLst>
              <a:ext uri="{FF2B5EF4-FFF2-40B4-BE49-F238E27FC236}">
                <a16:creationId xmlns:a16="http://schemas.microsoft.com/office/drawing/2014/main" id="{E0342E11-3CE8-41B2-9888-BF5E23C562ED}"/>
              </a:ext>
            </a:extLst>
          </p:cNvPr>
          <p:cNvPicPr>
            <a:picLocks noChangeAspect="1"/>
          </p:cNvPicPr>
          <p:nvPr/>
        </p:nvPicPr>
        <p:blipFill>
          <a:blip r:embed="rId2"/>
          <a:stretch>
            <a:fillRect/>
          </a:stretch>
        </p:blipFill>
        <p:spPr>
          <a:xfrm>
            <a:off x="5199538" y="1095849"/>
            <a:ext cx="1792924" cy="1407712"/>
          </a:xfrm>
          <a:prstGeom prst="rect">
            <a:avLst/>
          </a:prstGeom>
        </p:spPr>
      </p:pic>
    </p:spTree>
    <p:extLst>
      <p:ext uri="{BB962C8B-B14F-4D97-AF65-F5344CB8AC3E}">
        <p14:creationId xmlns:p14="http://schemas.microsoft.com/office/powerpoint/2010/main" val="1922142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expectations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799" y="1964264"/>
            <a:ext cx="11339945" cy="4769045"/>
          </a:xfrm>
        </p:spPr>
        <p:txBody>
          <a:bodyPr numCol="3">
            <a:normAutofit fontScale="92500" lnSpcReduction="10000"/>
          </a:bodyPr>
          <a:lstStyle/>
          <a:p>
            <a:pPr marL="0" indent="0">
              <a:buNone/>
            </a:pPr>
            <a:r>
              <a:rPr lang="en-GB" b="1" dirty="0"/>
              <a:t>Maths</a:t>
            </a:r>
          </a:p>
          <a:p>
            <a:r>
              <a:rPr lang="en-GB" dirty="0"/>
              <a:t>Compare and order numbers up to 100.</a:t>
            </a:r>
          </a:p>
          <a:p>
            <a:pPr marL="0" indent="0">
              <a:buNone/>
            </a:pPr>
            <a:r>
              <a:rPr lang="en-GB" dirty="0"/>
              <a:t>• Read and write all numbers to 100 in digits and words</a:t>
            </a:r>
          </a:p>
          <a:p>
            <a:pPr marL="0" indent="0">
              <a:buNone/>
            </a:pPr>
            <a:r>
              <a:rPr lang="en-GB" dirty="0"/>
              <a:t>• Recall and use +/- facts to 20</a:t>
            </a:r>
          </a:p>
          <a:p>
            <a:pPr marL="0" indent="0">
              <a:buNone/>
            </a:pPr>
            <a:r>
              <a:rPr lang="en-GB" dirty="0"/>
              <a:t>• Derive and use related facts  to 100</a:t>
            </a:r>
          </a:p>
          <a:p>
            <a:pPr marL="0" indent="0">
              <a:buNone/>
            </a:pPr>
            <a:r>
              <a:rPr lang="en-GB" dirty="0"/>
              <a:t>• Count in multiples of 2, 3, 5 and 10 from any number up to 100</a:t>
            </a:r>
          </a:p>
          <a:p>
            <a:pPr marL="0" indent="0">
              <a:buNone/>
            </a:pPr>
            <a:r>
              <a:rPr lang="en-GB" dirty="0"/>
              <a:t>• Recall and use multiplication and division facts for 2, 5 and 10 tables to solve x and ÷ equations</a:t>
            </a:r>
          </a:p>
          <a:p>
            <a:pPr marL="0" indent="0">
              <a:buNone/>
            </a:pPr>
            <a:endParaRPr lang="en-GB" dirty="0"/>
          </a:p>
          <a:p>
            <a:pPr marL="0" indent="0">
              <a:buNone/>
            </a:pPr>
            <a:r>
              <a:rPr lang="en-GB" dirty="0"/>
              <a:t>• Recognise place value of any 2-digit number</a:t>
            </a:r>
          </a:p>
          <a:p>
            <a:pPr marL="0" indent="0">
              <a:buNone/>
            </a:pPr>
            <a:r>
              <a:rPr lang="en-GB" dirty="0"/>
              <a:t>• Add and subtract:</a:t>
            </a:r>
          </a:p>
          <a:p>
            <a:pPr marL="0" indent="0">
              <a:buNone/>
            </a:pPr>
            <a:r>
              <a:rPr lang="en-GB" dirty="0"/>
              <a:t>      2-digit and 1-digit  (43+6)</a:t>
            </a:r>
          </a:p>
          <a:p>
            <a:pPr marL="0" indent="0">
              <a:buNone/>
            </a:pPr>
            <a:r>
              <a:rPr lang="en-GB" dirty="0"/>
              <a:t>      2-digit and 10s (45-20)</a:t>
            </a:r>
          </a:p>
          <a:p>
            <a:pPr marL="0" indent="0">
              <a:buNone/>
            </a:pPr>
            <a:r>
              <a:rPr lang="en-GB" dirty="0"/>
              <a:t>      Two 2-digits(13+34)</a:t>
            </a:r>
          </a:p>
          <a:p>
            <a:pPr marL="0" indent="0">
              <a:buNone/>
            </a:pPr>
            <a:r>
              <a:rPr lang="en-GB" dirty="0"/>
              <a:t>      Three 1-digit (4+5+7)</a:t>
            </a:r>
          </a:p>
          <a:p>
            <a:pPr marL="0" indent="0">
              <a:buNone/>
            </a:pPr>
            <a:r>
              <a:rPr lang="en-GB" dirty="0"/>
              <a:t>• Recognise and use inverse (14+5=19, so 19-</a:t>
            </a:r>
            <a:r>
              <a:rPr lang="de-DE" dirty="0"/>
              <a:t>5=14, 3x5=15, so 15 ÷ 3=5)</a:t>
            </a:r>
          </a:p>
          <a:p>
            <a:pPr marL="0" indent="0">
              <a:buNone/>
            </a:pPr>
            <a:r>
              <a:rPr lang="en-GB" dirty="0"/>
              <a:t>• Recognise, find, name and write 1/3; 1/4; 2/4; 3/4</a:t>
            </a:r>
          </a:p>
          <a:p>
            <a:pPr marL="0" indent="0">
              <a:buNone/>
            </a:pPr>
            <a:endParaRPr lang="en-GB" dirty="0"/>
          </a:p>
          <a:p>
            <a:pPr marL="0" indent="0">
              <a:buNone/>
            </a:pPr>
            <a:endParaRPr lang="en-GB" dirty="0"/>
          </a:p>
          <a:p>
            <a:pPr marL="0" indent="0">
              <a:buNone/>
            </a:pPr>
            <a:r>
              <a:rPr lang="en-GB" dirty="0"/>
              <a:t>• Recognise equivalence of simple fractions (2/4 =½)</a:t>
            </a:r>
          </a:p>
          <a:p>
            <a:pPr marL="0" indent="0">
              <a:buNone/>
            </a:pPr>
            <a:r>
              <a:rPr lang="en-GB" dirty="0"/>
              <a:t>• Use symbols for £ and p and add/subtract amounts of money</a:t>
            </a:r>
          </a:p>
          <a:p>
            <a:pPr marL="0" indent="0">
              <a:buNone/>
            </a:pPr>
            <a:r>
              <a:rPr lang="en-GB" dirty="0"/>
              <a:t>• Know and use standard measures, e.g. cm and g</a:t>
            </a:r>
          </a:p>
          <a:p>
            <a:pPr marL="0" indent="0">
              <a:buNone/>
            </a:pPr>
            <a:r>
              <a:rPr lang="en-GB" dirty="0"/>
              <a:t>• Tell time to five minutes, including quarter past/to</a:t>
            </a:r>
          </a:p>
          <a:p>
            <a:pPr marL="0" indent="0">
              <a:buNone/>
            </a:pPr>
            <a:r>
              <a:rPr lang="en-GB" dirty="0"/>
              <a:t>• Describe properties of 2D shape including the number of sides and lines of symmetry</a:t>
            </a:r>
            <a:endParaRPr lang="en-GB" dirty="0">
              <a:highlight>
                <a:srgbClr val="FFFF00"/>
              </a:highlight>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769715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a:t>assessments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pPr marL="0" indent="0">
              <a:buNone/>
            </a:pPr>
            <a:r>
              <a:rPr lang="en-GB" dirty="0"/>
              <a:t>Government tests:</a:t>
            </a:r>
          </a:p>
          <a:p>
            <a:r>
              <a:rPr lang="en-GB" dirty="0"/>
              <a:t> Phonics screening checks. </a:t>
            </a:r>
          </a:p>
          <a:p>
            <a:pPr marL="0" indent="0">
              <a:buNone/>
            </a:pPr>
            <a:endParaRPr lang="en-GB" dirty="0"/>
          </a:p>
          <a:p>
            <a:pPr marL="0" indent="0">
              <a:buNone/>
            </a:pPr>
            <a:r>
              <a:rPr lang="en-GB" dirty="0"/>
              <a:t>We will provide more information about this nearer the time.</a:t>
            </a:r>
          </a:p>
          <a:p>
            <a:pPr marL="0" indent="0">
              <a:buNone/>
            </a:pPr>
            <a:endParaRPr lang="en-GB" dirty="0"/>
          </a:p>
          <a:p>
            <a:pPr marL="0" indent="0">
              <a:buNone/>
            </a:pPr>
            <a:r>
              <a:rPr lang="en-GB" dirty="0"/>
              <a:t>Throughout the year both informal and formal testing in school will help us to identify where children need support and to be pushed further.</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432954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homework</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4663440"/>
          </a:xfrm>
        </p:spPr>
        <p:txBody>
          <a:bodyPr>
            <a:normAutofit/>
          </a:bodyPr>
          <a:lstStyle/>
          <a:p>
            <a:r>
              <a:rPr lang="en-GB" dirty="0"/>
              <a:t>All pupils must read a book at least three times per week and record this in their planner</a:t>
            </a:r>
          </a:p>
          <a:p>
            <a:r>
              <a:rPr lang="en-GB" dirty="0"/>
              <a:t>Every child who reads five times in a week receives a Reading Champion certificate/sticker</a:t>
            </a:r>
          </a:p>
          <a:p>
            <a:r>
              <a:rPr lang="en-GB" dirty="0"/>
              <a:t>Every time a child receives ten Reading Champion certificates, they choose a book to keep</a:t>
            </a:r>
          </a:p>
          <a:p>
            <a:r>
              <a:rPr lang="en-GB" dirty="0"/>
              <a:t>Online homework: Children will be expected to practice TTRS after half term and phase 5 phonics at least once weekly. </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351145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16C58-96EF-3560-3824-09E3FCE12A43}"/>
              </a:ext>
            </a:extLst>
          </p:cNvPr>
          <p:cNvSpPr>
            <a:spLocks noGrp="1"/>
          </p:cNvSpPr>
          <p:nvPr>
            <p:ph type="title"/>
          </p:nvPr>
        </p:nvSpPr>
        <p:spPr>
          <a:xfrm>
            <a:off x="-683719" y="0"/>
            <a:ext cx="8610600" cy="1293028"/>
          </a:xfrm>
        </p:spPr>
        <p:txBody>
          <a:bodyPr/>
          <a:lstStyle/>
          <a:p>
            <a:r>
              <a:rPr lang="en-GB" dirty="0"/>
              <a:t>Homework</a:t>
            </a:r>
          </a:p>
        </p:txBody>
      </p:sp>
      <p:sp>
        <p:nvSpPr>
          <p:cNvPr id="3" name="Content Placeholder 2">
            <a:extLst>
              <a:ext uri="{FF2B5EF4-FFF2-40B4-BE49-F238E27FC236}">
                <a16:creationId xmlns:a16="http://schemas.microsoft.com/office/drawing/2014/main" id="{C0062F0E-E52D-E935-98D3-606AD387D771}"/>
              </a:ext>
            </a:extLst>
          </p:cNvPr>
          <p:cNvSpPr>
            <a:spLocks noGrp="1"/>
          </p:cNvSpPr>
          <p:nvPr>
            <p:ph idx="1"/>
          </p:nvPr>
        </p:nvSpPr>
        <p:spPr>
          <a:xfrm>
            <a:off x="567812" y="1293028"/>
            <a:ext cx="10820400" cy="4024125"/>
          </a:xfrm>
        </p:spPr>
        <p:txBody>
          <a:bodyPr/>
          <a:lstStyle/>
          <a:p>
            <a:r>
              <a:rPr lang="en-GB" dirty="0"/>
              <a:t>Your child will receive homework on Friday which will practise the phonics sounds or spelling pattern we have been learning. This is to enable them to practice and consolidate their learning at home. </a:t>
            </a:r>
          </a:p>
          <a:p>
            <a:r>
              <a:rPr lang="en-GB" dirty="0"/>
              <a:t>Example:</a:t>
            </a:r>
          </a:p>
          <a:p>
            <a:endParaRPr lang="en-GB" dirty="0"/>
          </a:p>
        </p:txBody>
      </p:sp>
      <p:pic>
        <p:nvPicPr>
          <p:cNvPr id="6" name="Picture 5">
            <a:extLst>
              <a:ext uri="{FF2B5EF4-FFF2-40B4-BE49-F238E27FC236}">
                <a16:creationId xmlns:a16="http://schemas.microsoft.com/office/drawing/2014/main" id="{58DCBF9F-84A6-E69D-C591-34705B6E294B}"/>
              </a:ext>
            </a:extLst>
          </p:cNvPr>
          <p:cNvPicPr>
            <a:picLocks noChangeAspect="1"/>
          </p:cNvPicPr>
          <p:nvPr/>
        </p:nvPicPr>
        <p:blipFill>
          <a:blip r:embed="rId3"/>
          <a:stretch>
            <a:fillRect/>
          </a:stretch>
        </p:blipFill>
        <p:spPr>
          <a:xfrm>
            <a:off x="2504574" y="2372588"/>
            <a:ext cx="7182852" cy="5239481"/>
          </a:xfrm>
          <a:prstGeom prst="rect">
            <a:avLst/>
          </a:prstGeom>
        </p:spPr>
      </p:pic>
    </p:spTree>
    <p:extLst>
      <p:ext uri="{BB962C8B-B14F-4D97-AF65-F5344CB8AC3E}">
        <p14:creationId xmlns:p14="http://schemas.microsoft.com/office/powerpoint/2010/main" val="1667366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Contact us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4663440"/>
          </a:xfrm>
        </p:spPr>
        <p:txBody>
          <a:bodyPr>
            <a:normAutofit/>
          </a:bodyPr>
          <a:lstStyle/>
          <a:p>
            <a:r>
              <a:rPr lang="en-GB" dirty="0"/>
              <a:t>Please do speak to me on the gate if I am available and it’s appropriate</a:t>
            </a:r>
          </a:p>
          <a:p>
            <a:r>
              <a:rPr lang="en-GB" dirty="0"/>
              <a:t>For a longer/confidential discussion, please ask for a telephone appointment</a:t>
            </a:r>
          </a:p>
          <a:p>
            <a:r>
              <a:rPr lang="en-GB" dirty="0"/>
              <a:t>You can also speak to a member of office staff or the Senior Leadership Team if you need further assistance</a:t>
            </a:r>
          </a:p>
          <a:p>
            <a:r>
              <a:rPr lang="en-GB" dirty="0"/>
              <a:t>If your child is going home with someone else at the end of the day please let us know. Alternatively if you have a regular arrangement with a trusted adult already please write this in their planner.</a:t>
            </a:r>
          </a:p>
          <a:p>
            <a:endParaRPr lang="en-GB" dirty="0"/>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2271281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questions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4663440"/>
          </a:xfrm>
        </p:spPr>
        <p:txBody>
          <a:bodyPr>
            <a:normAutofit/>
          </a:bodyPr>
          <a:lstStyle/>
          <a:p>
            <a:r>
              <a:rPr lang="en-GB" dirty="0"/>
              <a:t>Any questions?</a:t>
            </a:r>
            <a:endParaRPr lang="en-GB" dirty="0">
              <a:highlight>
                <a:srgbClr val="FFFF00"/>
              </a:highlight>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4206038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BCC2-3556-4CB9-9F20-5630DBE606FF}"/>
              </a:ext>
            </a:extLst>
          </p:cNvPr>
          <p:cNvSpPr>
            <a:spLocks noGrp="1"/>
          </p:cNvSpPr>
          <p:nvPr>
            <p:ph type="ctrTitle"/>
          </p:nvPr>
        </p:nvSpPr>
        <p:spPr/>
        <p:txBody>
          <a:bodyPr/>
          <a:lstStyle/>
          <a:p>
            <a:pPr algn="ctr"/>
            <a:r>
              <a:rPr lang="en-GB"/>
              <a:t>Thank you</a:t>
            </a:r>
          </a:p>
        </p:txBody>
      </p:sp>
      <p:pic>
        <p:nvPicPr>
          <p:cNvPr id="5" name="Picture 4">
            <a:extLst>
              <a:ext uri="{FF2B5EF4-FFF2-40B4-BE49-F238E27FC236}">
                <a16:creationId xmlns:a16="http://schemas.microsoft.com/office/drawing/2014/main" id="{E0342E11-3CE8-41B2-9888-BF5E23C562ED}"/>
              </a:ext>
            </a:extLst>
          </p:cNvPr>
          <p:cNvPicPr>
            <a:picLocks noChangeAspect="1"/>
          </p:cNvPicPr>
          <p:nvPr/>
        </p:nvPicPr>
        <p:blipFill>
          <a:blip r:embed="rId2"/>
          <a:stretch>
            <a:fillRect/>
          </a:stretch>
        </p:blipFill>
        <p:spPr>
          <a:xfrm>
            <a:off x="5199538" y="1095849"/>
            <a:ext cx="1792924" cy="1407712"/>
          </a:xfrm>
          <a:prstGeom prst="rect">
            <a:avLst/>
          </a:prstGeom>
        </p:spPr>
      </p:pic>
    </p:spTree>
    <p:extLst>
      <p:ext uri="{BB962C8B-B14F-4D97-AF65-F5344CB8AC3E}">
        <p14:creationId xmlns:p14="http://schemas.microsoft.com/office/powerpoint/2010/main" val="3082668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a:t>Our class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
        <p:nvSpPr>
          <p:cNvPr id="7" name="TextBox 6">
            <a:extLst>
              <a:ext uri="{FF2B5EF4-FFF2-40B4-BE49-F238E27FC236}">
                <a16:creationId xmlns:a16="http://schemas.microsoft.com/office/drawing/2014/main" id="{71260510-7EE6-4161-67D0-2B3AB18472ED}"/>
              </a:ext>
            </a:extLst>
          </p:cNvPr>
          <p:cNvSpPr txBox="1"/>
          <p:nvPr/>
        </p:nvSpPr>
        <p:spPr>
          <a:xfrm>
            <a:off x="545691" y="3105834"/>
            <a:ext cx="2875935" cy="646331"/>
          </a:xfrm>
          <a:prstGeom prst="rect">
            <a:avLst/>
          </a:prstGeom>
          <a:noFill/>
        </p:spPr>
        <p:txBody>
          <a:bodyPr wrap="square" rtlCol="0">
            <a:spAutoFit/>
          </a:bodyPr>
          <a:lstStyle/>
          <a:p>
            <a:r>
              <a:rPr lang="en-GB" dirty="0"/>
              <a:t>Miss Noe</a:t>
            </a:r>
          </a:p>
          <a:p>
            <a:r>
              <a:rPr lang="en-GB" dirty="0"/>
              <a:t>Monday-Friday</a:t>
            </a:r>
          </a:p>
        </p:txBody>
      </p:sp>
      <p:sp>
        <p:nvSpPr>
          <p:cNvPr id="8" name="TextBox 7">
            <a:extLst>
              <a:ext uri="{FF2B5EF4-FFF2-40B4-BE49-F238E27FC236}">
                <a16:creationId xmlns:a16="http://schemas.microsoft.com/office/drawing/2014/main" id="{793C3829-34FF-D9E3-BFE6-DF9D23E3426B}"/>
              </a:ext>
            </a:extLst>
          </p:cNvPr>
          <p:cNvSpPr txBox="1"/>
          <p:nvPr/>
        </p:nvSpPr>
        <p:spPr>
          <a:xfrm>
            <a:off x="3559277" y="3105834"/>
            <a:ext cx="2875935" cy="646331"/>
          </a:xfrm>
          <a:prstGeom prst="rect">
            <a:avLst/>
          </a:prstGeom>
          <a:noFill/>
        </p:spPr>
        <p:txBody>
          <a:bodyPr wrap="square" rtlCol="0">
            <a:spAutoFit/>
          </a:bodyPr>
          <a:lstStyle/>
          <a:p>
            <a:r>
              <a:rPr lang="en-GB" dirty="0"/>
              <a:t>Mrs </a:t>
            </a:r>
            <a:r>
              <a:rPr lang="en-GB" dirty="0" err="1"/>
              <a:t>Durrant</a:t>
            </a:r>
            <a:endParaRPr lang="en-GB" dirty="0"/>
          </a:p>
          <a:p>
            <a:r>
              <a:rPr lang="en-GB" dirty="0"/>
              <a:t>Monday</a:t>
            </a:r>
          </a:p>
        </p:txBody>
      </p:sp>
      <p:sp>
        <p:nvSpPr>
          <p:cNvPr id="9" name="TextBox 8">
            <a:extLst>
              <a:ext uri="{FF2B5EF4-FFF2-40B4-BE49-F238E27FC236}">
                <a16:creationId xmlns:a16="http://schemas.microsoft.com/office/drawing/2014/main" id="{85956B60-499C-1774-4E8D-0E6CB12513DE}"/>
              </a:ext>
            </a:extLst>
          </p:cNvPr>
          <p:cNvSpPr txBox="1"/>
          <p:nvPr/>
        </p:nvSpPr>
        <p:spPr>
          <a:xfrm>
            <a:off x="6572863" y="3105834"/>
            <a:ext cx="2875935" cy="646331"/>
          </a:xfrm>
          <a:prstGeom prst="rect">
            <a:avLst/>
          </a:prstGeom>
          <a:noFill/>
        </p:spPr>
        <p:txBody>
          <a:bodyPr wrap="square" rtlCol="0">
            <a:spAutoFit/>
          </a:bodyPr>
          <a:lstStyle/>
          <a:p>
            <a:r>
              <a:rPr lang="en-GB" dirty="0"/>
              <a:t>Miss Browne</a:t>
            </a:r>
          </a:p>
          <a:p>
            <a:r>
              <a:rPr lang="en-GB" dirty="0"/>
              <a:t>Monday-Friday</a:t>
            </a:r>
          </a:p>
        </p:txBody>
      </p:sp>
      <p:sp>
        <p:nvSpPr>
          <p:cNvPr id="10" name="TextBox 9">
            <a:extLst>
              <a:ext uri="{FF2B5EF4-FFF2-40B4-BE49-F238E27FC236}">
                <a16:creationId xmlns:a16="http://schemas.microsoft.com/office/drawing/2014/main" id="{75E22B94-00C8-CDEE-3EE5-25DDA017FF67}"/>
              </a:ext>
            </a:extLst>
          </p:cNvPr>
          <p:cNvSpPr txBox="1"/>
          <p:nvPr/>
        </p:nvSpPr>
        <p:spPr>
          <a:xfrm>
            <a:off x="9527457" y="3105833"/>
            <a:ext cx="2875935" cy="646331"/>
          </a:xfrm>
          <a:prstGeom prst="rect">
            <a:avLst/>
          </a:prstGeom>
          <a:noFill/>
        </p:spPr>
        <p:txBody>
          <a:bodyPr wrap="square" rtlCol="0">
            <a:spAutoFit/>
          </a:bodyPr>
          <a:lstStyle/>
          <a:p>
            <a:r>
              <a:rPr lang="en-GB" dirty="0"/>
              <a:t>Miss Parkinson</a:t>
            </a:r>
          </a:p>
          <a:p>
            <a:r>
              <a:rPr lang="en-GB" dirty="0"/>
              <a:t>Monday-Friday</a:t>
            </a:r>
          </a:p>
        </p:txBody>
      </p:sp>
    </p:spTree>
    <p:extLst>
      <p:ext uri="{BB962C8B-B14F-4D97-AF65-F5344CB8AC3E}">
        <p14:creationId xmlns:p14="http://schemas.microsoft.com/office/powerpoint/2010/main" val="298031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a:xfrm>
            <a:off x="0" y="-93137"/>
            <a:ext cx="8610600" cy="1293028"/>
          </a:xfrm>
        </p:spPr>
        <p:txBody>
          <a:bodyPr/>
          <a:lstStyle/>
          <a:p>
            <a:r>
              <a:rPr lang="en-GB" dirty="0"/>
              <a:t>routines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9464430" y="0"/>
            <a:ext cx="1409611" cy="1106755"/>
          </a:xfrm>
          <a:prstGeom prst="rect">
            <a:avLst/>
          </a:prstGeom>
        </p:spPr>
      </p:pic>
      <p:pic>
        <p:nvPicPr>
          <p:cNvPr id="5" name="Picture 4">
            <a:extLst>
              <a:ext uri="{FF2B5EF4-FFF2-40B4-BE49-F238E27FC236}">
                <a16:creationId xmlns:a16="http://schemas.microsoft.com/office/drawing/2014/main" id="{A2ADBE9F-487F-0D31-6A53-D0099CA34C26}"/>
              </a:ext>
            </a:extLst>
          </p:cNvPr>
          <p:cNvPicPr>
            <a:picLocks noChangeAspect="1"/>
          </p:cNvPicPr>
          <p:nvPr/>
        </p:nvPicPr>
        <p:blipFill>
          <a:blip r:embed="rId3"/>
          <a:stretch>
            <a:fillRect/>
          </a:stretch>
        </p:blipFill>
        <p:spPr>
          <a:xfrm>
            <a:off x="722812" y="1106755"/>
            <a:ext cx="10746376" cy="5478270"/>
          </a:xfrm>
          <a:prstGeom prst="rect">
            <a:avLst/>
          </a:prstGeom>
        </p:spPr>
      </p:pic>
    </p:spTree>
    <p:extLst>
      <p:ext uri="{BB962C8B-B14F-4D97-AF65-F5344CB8AC3E}">
        <p14:creationId xmlns:p14="http://schemas.microsoft.com/office/powerpoint/2010/main" val="2795011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a:t>routines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vert="horz" lIns="91440" tIns="45720" rIns="91440" bIns="45720" rtlCol="0" anchor="t">
            <a:normAutofit/>
          </a:bodyPr>
          <a:lstStyle/>
          <a:p>
            <a:r>
              <a:rPr lang="en-GB" dirty="0"/>
              <a:t>PE-  Thursday and Friday, please come in PE clothes.</a:t>
            </a:r>
          </a:p>
          <a:p>
            <a:r>
              <a:rPr lang="en-GB" dirty="0"/>
              <a:t>Book changes on Friday. We will read the book three times in school across the week before it is taken home. Please ensure books are in bags every day. </a:t>
            </a:r>
          </a:p>
          <a:p>
            <a:r>
              <a:rPr lang="en-GB" dirty="0"/>
              <a:t>Outside shoes are important as weather worsens.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3238376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Pe kit</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dirty="0"/>
              <a:t>Plain black/grey/dark green leggings or jogging bottoms may be worn for outdoor PE lessons when it is cold, along with a school sweatshirt/cardigan/fleece/PE hoodie (embroidered with the school logo).</a:t>
            </a:r>
          </a:p>
          <a:p>
            <a:r>
              <a:rPr lang="en-GB" dirty="0"/>
              <a:t>Pupils should wear their PE kit to school and remain in it for the whole day on days when they have PE, including outdoor PE wear for breaks and lunchtimes when it is cold, even if the PE lesson itself is indoors</a:t>
            </a:r>
          </a:p>
          <a:p>
            <a:r>
              <a:rPr lang="en-GB" dirty="0"/>
              <a:t>Earrings must not be worn for PE lessons and cannot be covered with tape (earrings should not be worn at all on days when your child has swimming or PE)</a:t>
            </a:r>
            <a:endParaRPr lang="en-GB" dirty="0">
              <a:highlight>
                <a:srgbClr val="FFFF00"/>
              </a:highlight>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2876798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curriculum</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dirty="0"/>
              <a:t>We are teaching the full National Curriculum.</a:t>
            </a:r>
          </a:p>
          <a:p>
            <a:r>
              <a:rPr lang="en-GB" dirty="0"/>
              <a:t>English and maths is taught every day</a:t>
            </a:r>
          </a:p>
          <a:p>
            <a:r>
              <a:rPr lang="en-GB" dirty="0"/>
              <a:t>Science is taught weekly</a:t>
            </a:r>
          </a:p>
          <a:p>
            <a:r>
              <a:rPr lang="en-GB" dirty="0"/>
              <a:t>PE (Physical Education) is taught twice per week, as well as other activities such as the Daily Mile and half termly ‘Commando Joe’ days.</a:t>
            </a:r>
          </a:p>
          <a:p>
            <a:r>
              <a:rPr lang="en-GB" dirty="0"/>
              <a:t>Subjects such as history, geography, computing, PSHE, RE , art, DT and music are taught weekly or in blocks.</a:t>
            </a:r>
          </a:p>
          <a:p>
            <a:pPr marL="0" indent="0">
              <a:buNone/>
            </a:pPr>
            <a:endParaRPr lang="en-GB" dirty="0"/>
          </a:p>
          <a:p>
            <a:endParaRPr lang="en-GB" dirty="0"/>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1244478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expectations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618509"/>
            <a:ext cx="10820400" cy="3600176"/>
          </a:xfrm>
        </p:spPr>
        <p:txBody>
          <a:bodyPr>
            <a:normAutofit/>
          </a:bodyPr>
          <a:lstStyle/>
          <a:p>
            <a:r>
              <a:rPr lang="en-GB" dirty="0"/>
              <a:t>We are currently working towards the Year 2 end of year expectations.  Our planning and teaching is adapted to ensure all children have the opportunity to work at the level appropriate to their needs- whether this is consolidating Year 1 work or being pushed beyond the Year 2 expectations.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1522554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a:t>expectations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826477" y="1964264"/>
            <a:ext cx="11145129" cy="5069582"/>
          </a:xfrm>
        </p:spPr>
        <p:txBody>
          <a:bodyPr numCol="3">
            <a:normAutofit/>
          </a:bodyPr>
          <a:lstStyle/>
          <a:p>
            <a:pPr marL="0" indent="0">
              <a:buNone/>
            </a:pPr>
            <a:r>
              <a:rPr lang="en-GB" b="1" dirty="0"/>
              <a:t>Reading                                  </a:t>
            </a:r>
          </a:p>
          <a:p>
            <a:pPr marL="0" indent="0">
              <a:buNone/>
            </a:pPr>
            <a:r>
              <a:rPr lang="en-GB" dirty="0"/>
              <a:t>• Read with fluency and     expression</a:t>
            </a:r>
          </a:p>
          <a:p>
            <a:pPr marL="0" indent="0">
              <a:buNone/>
            </a:pPr>
            <a:r>
              <a:rPr lang="en-GB" dirty="0"/>
              <a:t>• Comment on plot, setting and characters in familiar and unfamiliar stories</a:t>
            </a:r>
          </a:p>
          <a:p>
            <a:pPr marL="0" indent="0">
              <a:buNone/>
            </a:pPr>
            <a:r>
              <a:rPr lang="en-GB" dirty="0"/>
              <a:t>• Ask and answer simple questions, and begin to make inferences and predictions</a:t>
            </a:r>
          </a:p>
          <a:p>
            <a:pPr marL="0" indent="0">
              <a:buNone/>
            </a:pPr>
            <a:endParaRPr lang="en-GB" dirty="0"/>
          </a:p>
          <a:p>
            <a:pPr marL="0" indent="0">
              <a:buNone/>
            </a:pPr>
            <a:endParaRPr lang="en-GB" dirty="0"/>
          </a:p>
          <a:p>
            <a:pPr marL="0" indent="0">
              <a:buNone/>
            </a:pPr>
            <a:endParaRPr lang="en-GB" dirty="0"/>
          </a:p>
          <a:p>
            <a:r>
              <a:rPr lang="en-GB" dirty="0"/>
              <a:t> Be secure at Phase 6        Phonics</a:t>
            </a:r>
          </a:p>
          <a:p>
            <a:pPr marL="0" indent="0">
              <a:buNone/>
            </a:pPr>
            <a:r>
              <a:rPr lang="en-GB" dirty="0"/>
              <a:t>• Read and spell common exception words</a:t>
            </a:r>
            <a:endParaRPr lang="en-GB" dirty="0">
              <a:highlight>
                <a:srgbClr val="FFFF00"/>
              </a:highlight>
            </a:endParaRPr>
          </a:p>
          <a:p>
            <a:endParaRPr lang="en-GB" dirty="0">
              <a:highlight>
                <a:srgbClr val="FFFF00"/>
              </a:highlight>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1030463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expectations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1964264"/>
            <a:ext cx="10820400" cy="4769045"/>
          </a:xfrm>
        </p:spPr>
        <p:txBody>
          <a:bodyPr numCol="3">
            <a:normAutofit/>
          </a:bodyPr>
          <a:lstStyle/>
          <a:p>
            <a:pPr marL="0" indent="0">
              <a:buNone/>
            </a:pPr>
            <a:r>
              <a:rPr lang="en-GB" b="1" dirty="0"/>
              <a:t>Writing</a:t>
            </a:r>
          </a:p>
          <a:p>
            <a:r>
              <a:rPr lang="en-GB" dirty="0"/>
              <a:t>Write different kinds of sentence: statement, question, exclamation  and command</a:t>
            </a:r>
          </a:p>
          <a:p>
            <a:r>
              <a:rPr lang="en-GB" dirty="0"/>
              <a:t>Use expanded noun phrases to add descript-</a:t>
            </a:r>
            <a:r>
              <a:rPr lang="en-GB" dirty="0" err="1"/>
              <a:t>tion</a:t>
            </a:r>
            <a:r>
              <a:rPr lang="en-GB" dirty="0"/>
              <a:t> and specification (for example the blue butterfly)</a:t>
            </a:r>
          </a:p>
          <a:p>
            <a:r>
              <a:rPr lang="en-GB" dirty="0"/>
              <a:t>Join sentences using conjunctions(when, if, that, because, and, but)</a:t>
            </a:r>
          </a:p>
          <a:p>
            <a:r>
              <a:rPr lang="en-GB" dirty="0"/>
              <a:t>Correct and consistent use of present tense and past tense</a:t>
            </a:r>
          </a:p>
          <a:p>
            <a:r>
              <a:rPr lang="en-GB" dirty="0"/>
              <a:t>Correct and consistent use of a wider range of punctuation: capital letters, full stops, questions marks, exclamation marks and commas in a list</a:t>
            </a:r>
          </a:p>
          <a:p>
            <a:r>
              <a:rPr lang="en-GB" dirty="0"/>
              <a:t>Be able to use an apostrophe for omission of letters (wasn’t, can’t)</a:t>
            </a:r>
          </a:p>
          <a:p>
            <a:pPr marL="0" indent="0">
              <a:buNone/>
            </a:pPr>
            <a:endParaRPr lang="en-GB" dirty="0"/>
          </a:p>
          <a:p>
            <a:r>
              <a:rPr lang="en-GB" dirty="0"/>
              <a:t>Begin to join handwriting</a:t>
            </a:r>
          </a:p>
          <a:p>
            <a:r>
              <a:rPr lang="en-GB" b="1" dirty="0"/>
              <a:t>Spelling</a:t>
            </a:r>
            <a:endParaRPr lang="en-GB" dirty="0"/>
          </a:p>
          <a:p>
            <a:r>
              <a:rPr lang="en-GB" dirty="0"/>
              <a:t>Spell common exception words (see list)</a:t>
            </a:r>
          </a:p>
          <a:p>
            <a:r>
              <a:rPr lang="en-GB" dirty="0"/>
              <a:t>Add suffixes to spell longer words including </a:t>
            </a:r>
            <a:r>
              <a:rPr lang="en-GB" i="1" dirty="0"/>
              <a:t>–</a:t>
            </a:r>
            <a:r>
              <a:rPr lang="en-GB" dirty="0" err="1"/>
              <a:t>ment</a:t>
            </a:r>
            <a:r>
              <a:rPr lang="en-GB" dirty="0"/>
              <a:t>, </a:t>
            </a:r>
            <a:r>
              <a:rPr lang="en-GB" i="1" dirty="0"/>
              <a:t>–</a:t>
            </a:r>
            <a:r>
              <a:rPr lang="en-GB" dirty="0"/>
              <a:t>ness, </a:t>
            </a:r>
            <a:r>
              <a:rPr lang="en-GB" i="1" dirty="0"/>
              <a:t>–</a:t>
            </a:r>
            <a:r>
              <a:rPr lang="en-GB" dirty="0" err="1"/>
              <a:t>ful</a:t>
            </a:r>
            <a:r>
              <a:rPr lang="en-GB" dirty="0"/>
              <a:t>, </a:t>
            </a:r>
            <a:r>
              <a:rPr lang="en-GB" i="1" dirty="0"/>
              <a:t>–</a:t>
            </a:r>
            <a:r>
              <a:rPr lang="en-GB" dirty="0"/>
              <a:t>less</a:t>
            </a:r>
            <a:r>
              <a:rPr lang="en-GB" i="1" dirty="0"/>
              <a:t>, –</a:t>
            </a:r>
            <a:r>
              <a:rPr lang="en-GB" dirty="0" err="1"/>
              <a:t>ly</a:t>
            </a:r>
            <a:endParaRPr lang="en-GB" dirty="0"/>
          </a:p>
          <a:p>
            <a:endParaRPr lang="en-GB" dirty="0">
              <a:highlight>
                <a:srgbClr val="FFFF00"/>
              </a:highlight>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400794489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D4D810248C6245A3730909F3480155" ma:contentTypeVersion="4" ma:contentTypeDescription="Create a new document." ma:contentTypeScope="" ma:versionID="919880fb2e587708ee082d6bbf9bd7e4">
  <xsd:schema xmlns:xsd="http://www.w3.org/2001/XMLSchema" xmlns:xs="http://www.w3.org/2001/XMLSchema" xmlns:p="http://schemas.microsoft.com/office/2006/metadata/properties" xmlns:ns2="c2635909-eed8-44f6-b551-d52f900322ef" targetNamespace="http://schemas.microsoft.com/office/2006/metadata/properties" ma:root="true" ma:fieldsID="66b43e499d932bd57a24f54b22e87d15" ns2:_="">
    <xsd:import namespace="c2635909-eed8-44f6-b551-d52f900322e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635909-eed8-44f6-b551-d52f90032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4475D2-8B4F-4F2F-99F6-863937D4CE1E}">
  <ds:schemaRefs>
    <ds:schemaRef ds:uri="c2635909-eed8-44f6-b551-d52f900322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569E4D5-7777-4EF0-BC9D-7860D53B2107}">
  <ds:schemaRefs>
    <ds:schemaRef ds:uri="http://schemas.microsoft.com/sharepoint/v3/contenttype/forms"/>
  </ds:schemaRefs>
</ds:datastoreItem>
</file>

<file path=customXml/itemProps3.xml><?xml version="1.0" encoding="utf-8"?>
<ds:datastoreItem xmlns:ds="http://schemas.openxmlformats.org/officeDocument/2006/customXml" ds:itemID="{4908C01F-2C48-4801-937C-9B8CA5304A49}">
  <ds:schemaRefs>
    <ds:schemaRef ds:uri="http://schemas.microsoft.com/office/2006/documentManagement/types"/>
    <ds:schemaRef ds:uri="http://purl.org/dc/dcmitype/"/>
    <ds:schemaRef ds:uri="http://www.w3.org/XML/1998/namespace"/>
    <ds:schemaRef ds:uri="http://purl.org/dc/elements/1.1/"/>
    <ds:schemaRef ds:uri="http://schemas.microsoft.com/office/infopath/2007/PartnerControls"/>
    <ds:schemaRef ds:uri="http://schemas.microsoft.com/office/2006/metadata/properties"/>
    <ds:schemaRef ds:uri="c2635909-eed8-44f6-b551-d52f900322ef"/>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TM04033937[[fn=Vapor Trail]]</Template>
  <TotalTime>770</TotalTime>
  <Words>977</Words>
  <Application>Microsoft Office PowerPoint</Application>
  <PresentationFormat>Widescreen</PresentationFormat>
  <Paragraphs>101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Century Gothic</vt:lpstr>
      <vt:lpstr>NTFPreCursivefk</vt:lpstr>
      <vt:lpstr>Vapor Trail</vt:lpstr>
      <vt:lpstr>Meet the teacher</vt:lpstr>
      <vt:lpstr>Our class</vt:lpstr>
      <vt:lpstr>routines</vt:lpstr>
      <vt:lpstr>routines</vt:lpstr>
      <vt:lpstr>Pe kit</vt:lpstr>
      <vt:lpstr>curriculum</vt:lpstr>
      <vt:lpstr>expectations</vt:lpstr>
      <vt:lpstr>expectations</vt:lpstr>
      <vt:lpstr>expectations</vt:lpstr>
      <vt:lpstr>expectations</vt:lpstr>
      <vt:lpstr>assessments</vt:lpstr>
      <vt:lpstr>homework</vt:lpstr>
      <vt:lpstr>Homework</vt:lpstr>
      <vt:lpstr>Contact us</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David Perkins</dc:creator>
  <cp:lastModifiedBy>Chaleigh Noe</cp:lastModifiedBy>
  <cp:revision>32</cp:revision>
  <dcterms:created xsi:type="dcterms:W3CDTF">2020-09-29T16:00:27Z</dcterms:created>
  <dcterms:modified xsi:type="dcterms:W3CDTF">2024-09-02T18:45:05Z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0x01010010D4D810248C6245A3730909F3480155</vt:lpwstr>
  </property>
</Properties>
</file>