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4"/>
  </p:sldMasterIdLst>
  <p:sldIdLst>
    <p:sldId id="256" r:id="rId5"/>
    <p:sldId id="263" r:id="rId6"/>
    <p:sldId id="257" r:id="rId7"/>
    <p:sldId id="259" r:id="rId8"/>
    <p:sldId id="258" r:id="rId9"/>
    <p:sldId id="260" r:id="rId10"/>
    <p:sldId id="261"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e Bursey" userId="35a9071b-048d-4cc1-b50d-ef80935e1835" providerId="ADAL" clId="{607EC08B-930F-43D2-B921-D50A48738712}"/>
    <pc:docChg chg="custSel addSld modSld">
      <pc:chgData name="Ellie Bursey" userId="35a9071b-048d-4cc1-b50d-ef80935e1835" providerId="ADAL" clId="{607EC08B-930F-43D2-B921-D50A48738712}" dt="2023-09-27T09:53:01.827" v="713" actId="20577"/>
      <pc:docMkLst>
        <pc:docMk/>
      </pc:docMkLst>
      <pc:sldChg chg="modSp mod">
        <pc:chgData name="Ellie Bursey" userId="35a9071b-048d-4cc1-b50d-ef80935e1835" providerId="ADAL" clId="{607EC08B-930F-43D2-B921-D50A48738712}" dt="2023-09-27T09:38:35.129" v="162" actId="20577"/>
        <pc:sldMkLst>
          <pc:docMk/>
          <pc:sldMk cId="4172452788" sldId="262"/>
        </pc:sldMkLst>
        <pc:spChg chg="mod">
          <ac:chgData name="Ellie Bursey" userId="35a9071b-048d-4cc1-b50d-ef80935e1835" providerId="ADAL" clId="{607EC08B-930F-43D2-B921-D50A48738712}" dt="2023-09-27T09:38:35.129" v="162" actId="20577"/>
          <ac:spMkLst>
            <pc:docMk/>
            <pc:sldMk cId="4172452788" sldId="262"/>
            <ac:spMk id="3" creationId="{95967B18-17C0-4718-7DB2-2CE917DE9BA8}"/>
          </ac:spMkLst>
        </pc:spChg>
      </pc:sldChg>
      <pc:sldChg chg="modSp new mod">
        <pc:chgData name="Ellie Bursey" userId="35a9071b-048d-4cc1-b50d-ef80935e1835" providerId="ADAL" clId="{607EC08B-930F-43D2-B921-D50A48738712}" dt="2023-09-27T09:53:01.827" v="713" actId="20577"/>
        <pc:sldMkLst>
          <pc:docMk/>
          <pc:sldMk cId="319101581" sldId="263"/>
        </pc:sldMkLst>
        <pc:spChg chg="mod">
          <ac:chgData name="Ellie Bursey" userId="35a9071b-048d-4cc1-b50d-ef80935e1835" providerId="ADAL" clId="{607EC08B-930F-43D2-B921-D50A48738712}" dt="2023-09-27T09:42:14.672" v="184" actId="20577"/>
          <ac:spMkLst>
            <pc:docMk/>
            <pc:sldMk cId="319101581" sldId="263"/>
            <ac:spMk id="2" creationId="{BCCC5500-43F6-B3E9-DC6A-8DF6F355D9EA}"/>
          </ac:spMkLst>
        </pc:spChg>
        <pc:spChg chg="mod">
          <ac:chgData name="Ellie Bursey" userId="35a9071b-048d-4cc1-b50d-ef80935e1835" providerId="ADAL" clId="{607EC08B-930F-43D2-B921-D50A48738712}" dt="2023-09-27T09:53:01.827" v="713" actId="20577"/>
          <ac:spMkLst>
            <pc:docMk/>
            <pc:sldMk cId="319101581" sldId="263"/>
            <ac:spMk id="3" creationId="{50DDB14B-1300-3B2C-4D1B-C3E2935C7CB7}"/>
          </ac:spMkLst>
        </pc:spChg>
      </pc:sldChg>
    </pc:docChg>
  </pc:docChgLst>
  <pc:docChgLst>
    <pc:chgData name="Ellie Bursey" userId="35a9071b-048d-4cc1-b50d-ef80935e1835" providerId="ADAL" clId="{6713071E-A078-4B54-B5C0-F1DCC323B521}"/>
    <pc:docChg chg="custSel modSld">
      <pc:chgData name="Ellie Bursey" userId="35a9071b-048d-4cc1-b50d-ef80935e1835" providerId="ADAL" clId="{6713071E-A078-4B54-B5C0-F1DCC323B521}" dt="2024-09-06T14:11:54.984" v="566" actId="20577"/>
      <pc:docMkLst>
        <pc:docMk/>
      </pc:docMkLst>
      <pc:sldChg chg="modSp mod">
        <pc:chgData name="Ellie Bursey" userId="35a9071b-048d-4cc1-b50d-ef80935e1835" providerId="ADAL" clId="{6713071E-A078-4B54-B5C0-F1DCC323B521}" dt="2024-09-06T14:08:30.175" v="291" actId="20577"/>
        <pc:sldMkLst>
          <pc:docMk/>
          <pc:sldMk cId="2580829109" sldId="257"/>
        </pc:sldMkLst>
        <pc:spChg chg="mod">
          <ac:chgData name="Ellie Bursey" userId="35a9071b-048d-4cc1-b50d-ef80935e1835" providerId="ADAL" clId="{6713071E-A078-4B54-B5C0-F1DCC323B521}" dt="2024-09-06T14:08:30.175" v="291" actId="20577"/>
          <ac:spMkLst>
            <pc:docMk/>
            <pc:sldMk cId="2580829109" sldId="257"/>
            <ac:spMk id="3" creationId="{E4652161-CC43-0A88-D7C4-3A9D68435128}"/>
          </ac:spMkLst>
        </pc:spChg>
      </pc:sldChg>
      <pc:sldChg chg="modSp mod">
        <pc:chgData name="Ellie Bursey" userId="35a9071b-048d-4cc1-b50d-ef80935e1835" providerId="ADAL" clId="{6713071E-A078-4B54-B5C0-F1DCC323B521}" dt="2024-09-06T14:09:34.905" v="474" actId="20577"/>
        <pc:sldMkLst>
          <pc:docMk/>
          <pc:sldMk cId="1306181647" sldId="259"/>
        </pc:sldMkLst>
        <pc:spChg chg="mod">
          <ac:chgData name="Ellie Bursey" userId="35a9071b-048d-4cc1-b50d-ef80935e1835" providerId="ADAL" clId="{6713071E-A078-4B54-B5C0-F1DCC323B521}" dt="2024-09-06T14:09:34.905" v="474" actId="20577"/>
          <ac:spMkLst>
            <pc:docMk/>
            <pc:sldMk cId="1306181647" sldId="259"/>
            <ac:spMk id="3" creationId="{6A3DCE5D-41EA-8AD2-FA65-BDB6FE0C02EC}"/>
          </ac:spMkLst>
        </pc:spChg>
      </pc:sldChg>
      <pc:sldChg chg="modSp mod">
        <pc:chgData name="Ellie Bursey" userId="35a9071b-048d-4cc1-b50d-ef80935e1835" providerId="ADAL" clId="{6713071E-A078-4B54-B5C0-F1DCC323B521}" dt="2024-09-06T14:10:05.125" v="475" actId="20577"/>
        <pc:sldMkLst>
          <pc:docMk/>
          <pc:sldMk cId="142069758" sldId="260"/>
        </pc:sldMkLst>
        <pc:spChg chg="mod">
          <ac:chgData name="Ellie Bursey" userId="35a9071b-048d-4cc1-b50d-ef80935e1835" providerId="ADAL" clId="{6713071E-A078-4B54-B5C0-F1DCC323B521}" dt="2024-09-06T14:10:05.125" v="475" actId="20577"/>
          <ac:spMkLst>
            <pc:docMk/>
            <pc:sldMk cId="142069758" sldId="260"/>
            <ac:spMk id="3" creationId="{63341EEC-E109-6644-58C4-07F00B17FC47}"/>
          </ac:spMkLst>
        </pc:spChg>
      </pc:sldChg>
      <pc:sldChg chg="modSp mod">
        <pc:chgData name="Ellie Bursey" userId="35a9071b-048d-4cc1-b50d-ef80935e1835" providerId="ADAL" clId="{6713071E-A078-4B54-B5C0-F1DCC323B521}" dt="2024-09-06T14:11:13.254" v="476" actId="20577"/>
        <pc:sldMkLst>
          <pc:docMk/>
          <pc:sldMk cId="1028999293" sldId="261"/>
        </pc:sldMkLst>
        <pc:spChg chg="mod">
          <ac:chgData name="Ellie Bursey" userId="35a9071b-048d-4cc1-b50d-ef80935e1835" providerId="ADAL" clId="{6713071E-A078-4B54-B5C0-F1DCC323B521}" dt="2024-09-06T14:11:13.254" v="476" actId="20577"/>
          <ac:spMkLst>
            <pc:docMk/>
            <pc:sldMk cId="1028999293" sldId="261"/>
            <ac:spMk id="3" creationId="{6039B01F-C894-68C7-14EB-D60F2B83E58F}"/>
          </ac:spMkLst>
        </pc:spChg>
      </pc:sldChg>
      <pc:sldChg chg="modSp mod">
        <pc:chgData name="Ellie Bursey" userId="35a9071b-048d-4cc1-b50d-ef80935e1835" providerId="ADAL" clId="{6713071E-A078-4B54-B5C0-F1DCC323B521}" dt="2024-09-06T14:11:54.984" v="566" actId="20577"/>
        <pc:sldMkLst>
          <pc:docMk/>
          <pc:sldMk cId="4172452788" sldId="262"/>
        </pc:sldMkLst>
        <pc:spChg chg="mod">
          <ac:chgData name="Ellie Bursey" userId="35a9071b-048d-4cc1-b50d-ef80935e1835" providerId="ADAL" clId="{6713071E-A078-4B54-B5C0-F1DCC323B521}" dt="2024-09-06T14:11:54.984" v="566" actId="20577"/>
          <ac:spMkLst>
            <pc:docMk/>
            <pc:sldMk cId="4172452788" sldId="262"/>
            <ac:spMk id="3" creationId="{95967B18-17C0-4718-7DB2-2CE917DE9BA8}"/>
          </ac:spMkLst>
        </pc:spChg>
      </pc:sldChg>
      <pc:sldChg chg="modSp mod">
        <pc:chgData name="Ellie Bursey" userId="35a9071b-048d-4cc1-b50d-ef80935e1835" providerId="ADAL" clId="{6713071E-A078-4B54-B5C0-F1DCC323B521}" dt="2024-09-06T14:06:28.041" v="0" actId="20577"/>
        <pc:sldMkLst>
          <pc:docMk/>
          <pc:sldMk cId="319101581" sldId="263"/>
        </pc:sldMkLst>
        <pc:spChg chg="mod">
          <ac:chgData name="Ellie Bursey" userId="35a9071b-048d-4cc1-b50d-ef80935e1835" providerId="ADAL" clId="{6713071E-A078-4B54-B5C0-F1DCC323B521}" dt="2024-09-06T14:06:28.041" v="0" actId="20577"/>
          <ac:spMkLst>
            <pc:docMk/>
            <pc:sldMk cId="319101581" sldId="263"/>
            <ac:spMk id="3" creationId="{50DDB14B-1300-3B2C-4D1B-C3E2935C7C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72BA41-EC5B-4197-BCC8-0FD2E523CD7A}"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093676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72BA41-EC5B-4197-BCC8-0FD2E523CD7A}"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15108C-154A-4A5A-9C05-91A49A422BA7}" type="slidenum">
              <a:rPr lang="en-US" smtClean="0"/>
              <a:pPr/>
              <a:t>‹#›</a:t>
            </a:fld>
            <a:endParaRPr lang="en-US" dirty="0"/>
          </a:p>
        </p:txBody>
      </p:sp>
    </p:spTree>
    <p:extLst>
      <p:ext uri="{BB962C8B-B14F-4D97-AF65-F5344CB8AC3E}">
        <p14:creationId xmlns:p14="http://schemas.microsoft.com/office/powerpoint/2010/main" val="238889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72BA41-EC5B-4197-BCC8-0FD2E523CD7A}"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15108C-154A-4A5A-9C05-91A49A422BA7}"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16946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72BA41-EC5B-4197-BCC8-0FD2E523CD7A}"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15108C-154A-4A5A-9C05-91A49A422BA7}" type="slidenum">
              <a:rPr lang="en-US" smtClean="0"/>
              <a:pPr/>
              <a:t>‹#›</a:t>
            </a:fld>
            <a:endParaRPr lang="en-US" dirty="0"/>
          </a:p>
        </p:txBody>
      </p:sp>
    </p:spTree>
    <p:extLst>
      <p:ext uri="{BB962C8B-B14F-4D97-AF65-F5344CB8AC3E}">
        <p14:creationId xmlns:p14="http://schemas.microsoft.com/office/powerpoint/2010/main" val="4086295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72BA41-EC5B-4197-BCC8-0FD2E523CD7A}"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15108C-154A-4A5A-9C05-91A49A422BA7}"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1658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72BA41-EC5B-4197-BCC8-0FD2E523CD7A}" type="datetimeFigureOut">
              <a:rPr lang="en-US" smtClean="0"/>
              <a:pPr/>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15108C-154A-4A5A-9C05-91A49A422BA7}" type="slidenum">
              <a:rPr lang="en-US" smtClean="0"/>
              <a:pPr/>
              <a:t>‹#›</a:t>
            </a:fld>
            <a:endParaRPr lang="en-US" dirty="0"/>
          </a:p>
        </p:txBody>
      </p:sp>
    </p:spTree>
    <p:extLst>
      <p:ext uri="{BB962C8B-B14F-4D97-AF65-F5344CB8AC3E}">
        <p14:creationId xmlns:p14="http://schemas.microsoft.com/office/powerpoint/2010/main" val="1631324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72BA41-EC5B-4197-BCC8-0FD2E523CD7A}"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997489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72BA41-EC5B-4197-BCC8-0FD2E523CD7A}"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773151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72BA41-EC5B-4197-BCC8-0FD2E523CD7A}"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81853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72BA41-EC5B-4197-BCC8-0FD2E523CD7A}"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226749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72BA41-EC5B-4197-BCC8-0FD2E523CD7A}"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185617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72BA41-EC5B-4197-BCC8-0FD2E523CD7A}" type="datetimeFigureOut">
              <a:rPr lang="en-US" smtClean="0"/>
              <a:t>9/6/2024</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90367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72BA41-EC5B-4197-BCC8-0FD2E523CD7A}"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908789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2BA41-EC5B-4197-BCC8-0FD2E523CD7A}" type="datetimeFigureOut">
              <a:rPr lang="en-US" smtClean="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90851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72BA41-EC5B-4197-BCC8-0FD2E523CD7A}"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79621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72BA41-EC5B-4197-BCC8-0FD2E523CD7A}"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93298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F72BA41-EC5B-4197-BCC8-0FD2E523CD7A}" type="datetimeFigureOut">
              <a:rPr lang="en-US" smtClean="0"/>
              <a:pPr/>
              <a:t>9/6/2024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15108C-154A-4A5A-9C05-91A49A422BA7}" type="slidenum">
              <a:rPr lang="en-US" smtClean="0"/>
              <a:pPr/>
              <a:t>‹#›</a:t>
            </a:fld>
            <a:endParaRPr lang="en-US" dirty="0"/>
          </a:p>
        </p:txBody>
      </p:sp>
    </p:spTree>
    <p:extLst>
      <p:ext uri="{BB962C8B-B14F-4D97-AF65-F5344CB8AC3E}">
        <p14:creationId xmlns:p14="http://schemas.microsoft.com/office/powerpoint/2010/main" val="1635959695"/>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D053D-0042-D8E6-F7FC-07B8D32603C9}"/>
              </a:ext>
            </a:extLst>
          </p:cNvPr>
          <p:cNvSpPr>
            <a:spLocks noGrp="1"/>
          </p:cNvSpPr>
          <p:nvPr>
            <p:ph type="ctrTitle"/>
          </p:nvPr>
        </p:nvSpPr>
        <p:spPr>
          <a:xfrm>
            <a:off x="684225" y="746840"/>
            <a:ext cx="5402454" cy="2510445"/>
          </a:xfrm>
        </p:spPr>
        <p:txBody>
          <a:bodyPr>
            <a:normAutofit/>
          </a:bodyPr>
          <a:lstStyle/>
          <a:p>
            <a:r>
              <a:rPr lang="en-GB" dirty="0"/>
              <a:t>Meet the teacher</a:t>
            </a:r>
          </a:p>
        </p:txBody>
      </p:sp>
      <p:sp>
        <p:nvSpPr>
          <p:cNvPr id="3" name="Subtitle 2">
            <a:extLst>
              <a:ext uri="{FF2B5EF4-FFF2-40B4-BE49-F238E27FC236}">
                <a16:creationId xmlns:a16="http://schemas.microsoft.com/office/drawing/2014/main" id="{01B39E8C-A906-B71A-E4BB-D1F1E08C6BA2}"/>
              </a:ext>
            </a:extLst>
          </p:cNvPr>
          <p:cNvSpPr>
            <a:spLocks noGrp="1"/>
          </p:cNvSpPr>
          <p:nvPr>
            <p:ph type="subTitle" idx="1"/>
          </p:nvPr>
        </p:nvSpPr>
        <p:spPr>
          <a:xfrm>
            <a:off x="684225" y="3425899"/>
            <a:ext cx="5185297" cy="2309737"/>
          </a:xfrm>
        </p:spPr>
        <p:txBody>
          <a:bodyPr>
            <a:normAutofit/>
          </a:bodyPr>
          <a:lstStyle/>
          <a:p>
            <a:r>
              <a:rPr lang="en-GB" dirty="0"/>
              <a:t>Reception – Bumblebee Class</a:t>
            </a:r>
          </a:p>
        </p:txBody>
      </p:sp>
    </p:spTree>
    <p:extLst>
      <p:ext uri="{BB962C8B-B14F-4D97-AF65-F5344CB8AC3E}">
        <p14:creationId xmlns:p14="http://schemas.microsoft.com/office/powerpoint/2010/main" val="2147384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C5500-43F6-B3E9-DC6A-8DF6F355D9EA}"/>
              </a:ext>
            </a:extLst>
          </p:cNvPr>
          <p:cNvSpPr>
            <a:spLocks noGrp="1"/>
          </p:cNvSpPr>
          <p:nvPr>
            <p:ph type="title"/>
          </p:nvPr>
        </p:nvSpPr>
        <p:spPr/>
        <p:txBody>
          <a:bodyPr/>
          <a:lstStyle/>
          <a:p>
            <a:r>
              <a:rPr lang="en-GB" dirty="0"/>
              <a:t>Classroom staff</a:t>
            </a:r>
          </a:p>
        </p:txBody>
      </p:sp>
      <p:sp>
        <p:nvSpPr>
          <p:cNvPr id="3" name="Content Placeholder 2">
            <a:extLst>
              <a:ext uri="{FF2B5EF4-FFF2-40B4-BE49-F238E27FC236}">
                <a16:creationId xmlns:a16="http://schemas.microsoft.com/office/drawing/2014/main" id="{50DDB14B-1300-3B2C-4D1B-C3E2935C7CB7}"/>
              </a:ext>
            </a:extLst>
          </p:cNvPr>
          <p:cNvSpPr>
            <a:spLocks noGrp="1"/>
          </p:cNvSpPr>
          <p:nvPr>
            <p:ph idx="1"/>
          </p:nvPr>
        </p:nvSpPr>
        <p:spPr/>
        <p:txBody>
          <a:bodyPr/>
          <a:lstStyle/>
          <a:p>
            <a:r>
              <a:rPr lang="en-GB" dirty="0"/>
              <a:t>Mrs Bursey is Early Years Lead and teaches in Bumblebee Class on a Thursday and Friday morning.</a:t>
            </a:r>
          </a:p>
          <a:p>
            <a:r>
              <a:rPr lang="en-GB" dirty="0"/>
              <a:t>Mrs Young teaches in Bumblebee Class on Monday, Tuesday and Wednesday. </a:t>
            </a:r>
          </a:p>
          <a:p>
            <a:r>
              <a:rPr lang="en-GB" dirty="0"/>
              <a:t>Ms Lynn works in Bumblebee Class all week and covers the class on a Thursday and Friday afternoon. </a:t>
            </a:r>
          </a:p>
        </p:txBody>
      </p:sp>
    </p:spTree>
    <p:extLst>
      <p:ext uri="{BB962C8B-B14F-4D97-AF65-F5344CB8AC3E}">
        <p14:creationId xmlns:p14="http://schemas.microsoft.com/office/powerpoint/2010/main" val="319101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ABF1-2A28-80B1-F88A-DCC5ED137E98}"/>
              </a:ext>
            </a:extLst>
          </p:cNvPr>
          <p:cNvSpPr>
            <a:spLocks noGrp="1"/>
          </p:cNvSpPr>
          <p:nvPr>
            <p:ph type="title"/>
          </p:nvPr>
        </p:nvSpPr>
        <p:spPr/>
        <p:txBody>
          <a:bodyPr/>
          <a:lstStyle/>
          <a:p>
            <a:r>
              <a:rPr lang="en-GB" dirty="0"/>
              <a:t>Our Day</a:t>
            </a:r>
          </a:p>
        </p:txBody>
      </p:sp>
      <p:sp>
        <p:nvSpPr>
          <p:cNvPr id="3" name="Content Placeholder 2">
            <a:extLst>
              <a:ext uri="{FF2B5EF4-FFF2-40B4-BE49-F238E27FC236}">
                <a16:creationId xmlns:a16="http://schemas.microsoft.com/office/drawing/2014/main" id="{E4652161-CC43-0A88-D7C4-3A9D68435128}"/>
              </a:ext>
            </a:extLst>
          </p:cNvPr>
          <p:cNvSpPr>
            <a:spLocks noGrp="1"/>
          </p:cNvSpPr>
          <p:nvPr>
            <p:ph idx="1"/>
          </p:nvPr>
        </p:nvSpPr>
        <p:spPr>
          <a:xfrm>
            <a:off x="677334" y="1488613"/>
            <a:ext cx="8596668" cy="4898119"/>
          </a:xfrm>
        </p:spPr>
        <p:txBody>
          <a:bodyPr>
            <a:normAutofit/>
          </a:bodyPr>
          <a:lstStyle/>
          <a:p>
            <a:r>
              <a:rPr lang="en-GB" dirty="0"/>
              <a:t>We come in and register where we ask the children what they are having for lunch.</a:t>
            </a:r>
          </a:p>
          <a:p>
            <a:r>
              <a:rPr lang="en-GB" dirty="0"/>
              <a:t>Then we do a short phonics sessions.</a:t>
            </a:r>
          </a:p>
          <a:p>
            <a:r>
              <a:rPr lang="en-GB" dirty="0"/>
              <a:t>Next, we do another session such as a </a:t>
            </a:r>
            <a:r>
              <a:rPr lang="en-GB" dirty="0" err="1"/>
              <a:t>storytime</a:t>
            </a:r>
            <a:r>
              <a:rPr lang="en-GB" dirty="0"/>
              <a:t> or maths and children go to their playing and learning and work in small groups. </a:t>
            </a:r>
          </a:p>
          <a:p>
            <a:r>
              <a:rPr lang="en-GB" dirty="0"/>
              <a:t>Children are then offered snack in the morning.</a:t>
            </a:r>
          </a:p>
          <a:p>
            <a:r>
              <a:rPr lang="en-GB" dirty="0"/>
              <a:t>Lunch is 12-12.50. Children eat in the dinner hall and when finished have a short play in our garden. After Christmas they will play on the main playground with the rest of the school.</a:t>
            </a:r>
          </a:p>
          <a:p>
            <a:r>
              <a:rPr lang="en-GB" dirty="0"/>
              <a:t>In the afternoon we do another short phonics session and </a:t>
            </a:r>
            <a:r>
              <a:rPr lang="en-GB" dirty="0" err="1"/>
              <a:t>storytime</a:t>
            </a:r>
            <a:r>
              <a:rPr lang="en-GB" dirty="0"/>
              <a:t> or maths. Then go to playing and learning. </a:t>
            </a:r>
          </a:p>
          <a:p>
            <a:endParaRPr lang="en-GB" dirty="0"/>
          </a:p>
          <a:p>
            <a:endParaRPr lang="en-GB" dirty="0"/>
          </a:p>
          <a:p>
            <a:endParaRPr lang="en-GB" dirty="0"/>
          </a:p>
        </p:txBody>
      </p:sp>
    </p:spTree>
    <p:extLst>
      <p:ext uri="{BB962C8B-B14F-4D97-AF65-F5344CB8AC3E}">
        <p14:creationId xmlns:p14="http://schemas.microsoft.com/office/powerpoint/2010/main" val="2580829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9E4A-8895-59FA-192E-0F31D3786AC5}"/>
              </a:ext>
            </a:extLst>
          </p:cNvPr>
          <p:cNvSpPr>
            <a:spLocks noGrp="1"/>
          </p:cNvSpPr>
          <p:nvPr>
            <p:ph type="title"/>
          </p:nvPr>
        </p:nvSpPr>
        <p:spPr/>
        <p:txBody>
          <a:bodyPr/>
          <a:lstStyle/>
          <a:p>
            <a:r>
              <a:rPr lang="en-GB" dirty="0"/>
              <a:t>Communications</a:t>
            </a:r>
          </a:p>
        </p:txBody>
      </p:sp>
      <p:sp>
        <p:nvSpPr>
          <p:cNvPr id="3" name="Content Placeholder 2">
            <a:extLst>
              <a:ext uri="{FF2B5EF4-FFF2-40B4-BE49-F238E27FC236}">
                <a16:creationId xmlns:a16="http://schemas.microsoft.com/office/drawing/2014/main" id="{6A3DCE5D-41EA-8AD2-FA65-BDB6FE0C02EC}"/>
              </a:ext>
            </a:extLst>
          </p:cNvPr>
          <p:cNvSpPr>
            <a:spLocks noGrp="1"/>
          </p:cNvSpPr>
          <p:nvPr>
            <p:ph idx="1"/>
          </p:nvPr>
        </p:nvSpPr>
        <p:spPr/>
        <p:txBody>
          <a:bodyPr/>
          <a:lstStyle/>
          <a:p>
            <a:r>
              <a:rPr lang="en-GB" dirty="0"/>
              <a:t>A whole school weekly newsletter is sent out on a Friday. This has key dates and additional information on it. Please check this each week.</a:t>
            </a:r>
          </a:p>
          <a:p>
            <a:r>
              <a:rPr lang="en-GB" dirty="0"/>
              <a:t>Home school planners should be in bags every day. You can use these to write short message to us and record when your child reads at home.</a:t>
            </a:r>
          </a:p>
          <a:p>
            <a:r>
              <a:rPr lang="en-GB" dirty="0"/>
              <a:t>You can also use Tapestry to communicate with us.</a:t>
            </a:r>
          </a:p>
          <a:p>
            <a:pPr marL="0" indent="0">
              <a:buNone/>
            </a:pPr>
            <a:endParaRPr lang="en-GB" dirty="0"/>
          </a:p>
        </p:txBody>
      </p:sp>
    </p:spTree>
    <p:extLst>
      <p:ext uri="{BB962C8B-B14F-4D97-AF65-F5344CB8AC3E}">
        <p14:creationId xmlns:p14="http://schemas.microsoft.com/office/powerpoint/2010/main" val="130618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1E026-3F0B-B514-C396-67912C106B20}"/>
              </a:ext>
            </a:extLst>
          </p:cNvPr>
          <p:cNvSpPr>
            <a:spLocks noGrp="1"/>
          </p:cNvSpPr>
          <p:nvPr>
            <p:ph type="title"/>
          </p:nvPr>
        </p:nvSpPr>
        <p:spPr/>
        <p:txBody>
          <a:bodyPr/>
          <a:lstStyle/>
          <a:p>
            <a:r>
              <a:rPr lang="en-GB" dirty="0"/>
              <a:t>Tapestry</a:t>
            </a:r>
          </a:p>
        </p:txBody>
      </p:sp>
      <p:sp>
        <p:nvSpPr>
          <p:cNvPr id="3" name="Content Placeholder 2">
            <a:extLst>
              <a:ext uri="{FF2B5EF4-FFF2-40B4-BE49-F238E27FC236}">
                <a16:creationId xmlns:a16="http://schemas.microsoft.com/office/drawing/2014/main" id="{0D0C44AB-3757-4B61-9F57-81CBF6F3020C}"/>
              </a:ext>
            </a:extLst>
          </p:cNvPr>
          <p:cNvSpPr>
            <a:spLocks noGrp="1"/>
          </p:cNvSpPr>
          <p:nvPr>
            <p:ph idx="1"/>
          </p:nvPr>
        </p:nvSpPr>
        <p:spPr/>
        <p:txBody>
          <a:bodyPr/>
          <a:lstStyle/>
          <a:p>
            <a:r>
              <a:rPr lang="en-GB" dirty="0"/>
              <a:t>We use Tapestry to record weekly whole class observations and share special events. </a:t>
            </a:r>
          </a:p>
          <a:p>
            <a:r>
              <a:rPr lang="en-GB" dirty="0"/>
              <a:t>We would also encourage you to share learning experiences and family times on there too. </a:t>
            </a:r>
          </a:p>
          <a:p>
            <a:pPr marL="0" indent="0">
              <a:buNone/>
            </a:pPr>
            <a:endParaRPr lang="en-GB" dirty="0"/>
          </a:p>
        </p:txBody>
      </p:sp>
    </p:spTree>
    <p:extLst>
      <p:ext uri="{BB962C8B-B14F-4D97-AF65-F5344CB8AC3E}">
        <p14:creationId xmlns:p14="http://schemas.microsoft.com/office/powerpoint/2010/main" val="3990744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509E0-7C9B-D130-68E7-763BEC87DE27}"/>
              </a:ext>
            </a:extLst>
          </p:cNvPr>
          <p:cNvSpPr>
            <a:spLocks noGrp="1"/>
          </p:cNvSpPr>
          <p:nvPr>
            <p:ph type="title"/>
          </p:nvPr>
        </p:nvSpPr>
        <p:spPr/>
        <p:txBody>
          <a:bodyPr/>
          <a:lstStyle/>
          <a:p>
            <a:r>
              <a:rPr lang="en-GB" dirty="0"/>
              <a:t>Reading</a:t>
            </a:r>
          </a:p>
        </p:txBody>
      </p:sp>
      <p:sp>
        <p:nvSpPr>
          <p:cNvPr id="3" name="Content Placeholder 2">
            <a:extLst>
              <a:ext uri="{FF2B5EF4-FFF2-40B4-BE49-F238E27FC236}">
                <a16:creationId xmlns:a16="http://schemas.microsoft.com/office/drawing/2014/main" id="{63341EEC-E109-6644-58C4-07F00B17FC47}"/>
              </a:ext>
            </a:extLst>
          </p:cNvPr>
          <p:cNvSpPr>
            <a:spLocks noGrp="1"/>
          </p:cNvSpPr>
          <p:nvPr>
            <p:ph idx="1"/>
          </p:nvPr>
        </p:nvSpPr>
        <p:spPr/>
        <p:txBody>
          <a:bodyPr/>
          <a:lstStyle/>
          <a:p>
            <a:r>
              <a:rPr lang="en-GB" dirty="0"/>
              <a:t>We expect you to read with your child at home 5 times a week and record this in their planner. </a:t>
            </a:r>
          </a:p>
          <a:p>
            <a:r>
              <a:rPr lang="en-GB" dirty="0"/>
              <a:t>They achieve a sticker to acknowledge and celebrate each week when they read 5 times. On their tenth week of reading 5 times, they will receive a certificate and a book to take home. </a:t>
            </a:r>
          </a:p>
          <a:p>
            <a:r>
              <a:rPr lang="en-GB" dirty="0"/>
              <a:t>We will in time be sending home a reading book. </a:t>
            </a:r>
          </a:p>
          <a:p>
            <a:r>
              <a:rPr lang="en-GB" dirty="0"/>
              <a:t>We will be doing a phonics share session for you to see phonics in action in the second half of Autumn Term. We will send out advance warning of this via a letter.</a:t>
            </a:r>
          </a:p>
        </p:txBody>
      </p:sp>
    </p:spTree>
    <p:extLst>
      <p:ext uri="{BB962C8B-B14F-4D97-AF65-F5344CB8AC3E}">
        <p14:creationId xmlns:p14="http://schemas.microsoft.com/office/powerpoint/2010/main" val="142069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48077-A1F2-B6EB-BE30-16D9491766CD}"/>
              </a:ext>
            </a:extLst>
          </p:cNvPr>
          <p:cNvSpPr>
            <a:spLocks noGrp="1"/>
          </p:cNvSpPr>
          <p:nvPr>
            <p:ph type="title"/>
          </p:nvPr>
        </p:nvSpPr>
        <p:spPr/>
        <p:txBody>
          <a:bodyPr/>
          <a:lstStyle/>
          <a:p>
            <a:r>
              <a:rPr lang="en-GB" dirty="0"/>
              <a:t>Uniform</a:t>
            </a:r>
          </a:p>
        </p:txBody>
      </p:sp>
      <p:sp>
        <p:nvSpPr>
          <p:cNvPr id="3" name="Content Placeholder 2">
            <a:extLst>
              <a:ext uri="{FF2B5EF4-FFF2-40B4-BE49-F238E27FC236}">
                <a16:creationId xmlns:a16="http://schemas.microsoft.com/office/drawing/2014/main" id="{6039B01F-C894-68C7-14EB-D60F2B83E58F}"/>
              </a:ext>
            </a:extLst>
          </p:cNvPr>
          <p:cNvSpPr>
            <a:spLocks noGrp="1"/>
          </p:cNvSpPr>
          <p:nvPr>
            <p:ph idx="1"/>
          </p:nvPr>
        </p:nvSpPr>
        <p:spPr/>
        <p:txBody>
          <a:bodyPr/>
          <a:lstStyle/>
          <a:p>
            <a:r>
              <a:rPr lang="en-GB" dirty="0"/>
              <a:t>It is expected that all children will wear school uniform and school shoes.</a:t>
            </a:r>
          </a:p>
          <a:p>
            <a:r>
              <a:rPr lang="en-GB" dirty="0"/>
              <a:t>On PE days children are asked to wear PE kit and their house colour t-shirt. Our PE day is a Tuesday this half term.PE days can change each half term/term but we will let you know if it changes.   </a:t>
            </a:r>
          </a:p>
          <a:p>
            <a:r>
              <a:rPr lang="en-GB" dirty="0"/>
              <a:t>Earrings are not to be worn on PE days for health and safety reasons. </a:t>
            </a:r>
          </a:p>
          <a:p>
            <a:r>
              <a:rPr lang="en-GB" dirty="0"/>
              <a:t>All this can be seen in more detail on our school website under the uniform policy. </a:t>
            </a:r>
          </a:p>
        </p:txBody>
      </p:sp>
    </p:spTree>
    <p:extLst>
      <p:ext uri="{BB962C8B-B14F-4D97-AF65-F5344CB8AC3E}">
        <p14:creationId xmlns:p14="http://schemas.microsoft.com/office/powerpoint/2010/main" val="1028999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39D0D-78D1-E93D-FDB7-6564AA07B1BB}"/>
              </a:ext>
            </a:extLst>
          </p:cNvPr>
          <p:cNvSpPr>
            <a:spLocks noGrp="1"/>
          </p:cNvSpPr>
          <p:nvPr>
            <p:ph type="title"/>
          </p:nvPr>
        </p:nvSpPr>
        <p:spPr/>
        <p:txBody>
          <a:bodyPr/>
          <a:lstStyle/>
          <a:p>
            <a:r>
              <a:rPr lang="en-GB" dirty="0"/>
              <a:t>Assessments</a:t>
            </a:r>
          </a:p>
        </p:txBody>
      </p:sp>
      <p:sp>
        <p:nvSpPr>
          <p:cNvPr id="3" name="Content Placeholder 2">
            <a:extLst>
              <a:ext uri="{FF2B5EF4-FFF2-40B4-BE49-F238E27FC236}">
                <a16:creationId xmlns:a16="http://schemas.microsoft.com/office/drawing/2014/main" id="{95967B18-17C0-4718-7DB2-2CE917DE9BA8}"/>
              </a:ext>
            </a:extLst>
          </p:cNvPr>
          <p:cNvSpPr>
            <a:spLocks noGrp="1"/>
          </p:cNvSpPr>
          <p:nvPr>
            <p:ph idx="1"/>
          </p:nvPr>
        </p:nvSpPr>
        <p:spPr/>
        <p:txBody>
          <a:bodyPr/>
          <a:lstStyle/>
          <a:p>
            <a:r>
              <a:rPr lang="en-GB" dirty="0"/>
              <a:t>In reception there is a Government assessment called the Baseline assessment. This is completed with children in their first few weeks in school and is reported back to the government. We also do our own assessment son the children in maths, writing and reading skills. </a:t>
            </a:r>
          </a:p>
          <a:p>
            <a:r>
              <a:rPr lang="en-GB" dirty="0"/>
              <a:t>These assessments are to get a rough idea of where your child is working with their basic maths and English skills. </a:t>
            </a:r>
          </a:p>
          <a:p>
            <a:r>
              <a:rPr lang="en-GB" dirty="0"/>
              <a:t>We also monitor children’s progress and attainment at regular points throughout the year. </a:t>
            </a:r>
          </a:p>
          <a:p>
            <a:r>
              <a:rPr lang="en-GB" dirty="0"/>
              <a:t>Parents evenings happen each term and are a chance to discuss your child’s progress and attainment, as well as their general wellbeing in school. </a:t>
            </a:r>
          </a:p>
          <a:p>
            <a:endParaRPr lang="en-GB" dirty="0"/>
          </a:p>
        </p:txBody>
      </p:sp>
    </p:spTree>
    <p:extLst>
      <p:ext uri="{BB962C8B-B14F-4D97-AF65-F5344CB8AC3E}">
        <p14:creationId xmlns:p14="http://schemas.microsoft.com/office/powerpoint/2010/main" val="41724527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9be4fc6f559450098a544dcf2e206c7 xmlns="2b734e5c-e2cf-4d91-a88f-3e50b50b24d7">
      <Terms xmlns="http://schemas.microsoft.com/office/infopath/2007/PartnerControls"/>
    </c9be4fc6f559450098a544dcf2e206c7>
    <b73a531bf2874837a19042fda8b245b9 xmlns="2b734e5c-e2cf-4d91-a88f-3e50b50b24d7">
      <Terms xmlns="http://schemas.microsoft.com/office/infopath/2007/PartnerControls"/>
    </b73a531bf2874837a19042fda8b245b9>
    <LocationsTaxHTField xmlns="a0520e7d-56ac-42ba-8299-7941f60600bb" xsi:nil="true"/>
    <g5236701626640c1ab96021ee8d14cff xmlns="2b734e5c-e2cf-4d91-a88f-3e50b50b24d7">
      <Terms xmlns="http://schemas.microsoft.com/office/infopath/2007/PartnerControls"/>
    </g5236701626640c1ab96021ee8d14cff>
    <KeywordsTagsTaxHTField xmlns="2b734e5c-e2cf-4d91-a88f-3e50b50b24d7" xsi:nil="true"/>
    <p640f9c8b4b14857bdc671f534fc7d57 xmlns="2b734e5c-e2cf-4d91-a88f-3e50b50b24d7">
      <Terms xmlns="http://schemas.microsoft.com/office/infopath/2007/PartnerControls"/>
    </p640f9c8b4b14857bdc671f534fc7d57>
    <lcf76f155ced4ddcb4097134ff3c332f xmlns="a5016997-deea-4fdb-a97d-61eed343007a">
      <Terms xmlns="http://schemas.microsoft.com/office/infopath/2007/PartnerControls"/>
    </lcf76f155ced4ddcb4097134ff3c332f>
    <DepartmentsTaxHTField xmlns="2b734e5c-e2cf-4d91-a88f-3e50b50b24d7" xsi:nil="true"/>
    <DocumentTypeTaxHTField xmlns="2b734e5c-e2cf-4d91-a88f-3e50b50b24d7" xsi:nil="true"/>
    <Owner xmlns="2b734e5c-e2cf-4d91-a88f-3e50b50b24d7">
      <UserInfo>
        <DisplayName/>
        <AccountId xsi:nil="true"/>
        <AccountType/>
      </UserInfo>
    </Owner>
    <TaxCatchAll xmlns="2b734e5c-e2cf-4d91-a88f-3e50b50b24d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EAD9E04ED43D74CB62B53C7F0354145" ma:contentTypeVersion="28" ma:contentTypeDescription="Create a new document." ma:contentTypeScope="" ma:versionID="f87042dc47f60c1bdcbc68ad8fa2920a">
  <xsd:schema xmlns:xsd="http://www.w3.org/2001/XMLSchema" xmlns:xs="http://www.w3.org/2001/XMLSchema" xmlns:p="http://schemas.microsoft.com/office/2006/metadata/properties" xmlns:ns2="a0520e7d-56ac-42ba-8299-7941f60600bb" xmlns:ns3="2b734e5c-e2cf-4d91-a88f-3e50b50b24d7" xmlns:ns4="2b734e5c-e2cf-4d91-a88f-3e50b50b24d7" xmlns:ns5="a5016997-deea-4fdb-a97d-61eed343007a" targetNamespace="http://schemas.microsoft.com/office/2006/metadata/properties" ma:root="true" ma:fieldsID="103624d18bb1111e483a1783ad9f8dce" ns2:_="" ns4:_="" ns5:_="">
    <xsd:import namespace="a0520e7d-56ac-42ba-8299-7941f60600bb"/>
    <xsd:import namespace="2b734e5c-e2cf-4d91-a88f-3e50b50b24d7"/>
    <xsd:import namespace="2b734e5c-e2cf-4d91-a88f-3e50b50b24d7"/>
    <xsd:import namespace="a5016997-deea-4fdb-a97d-61eed343007a"/>
    <xsd:element name="properties">
      <xsd:complexType>
        <xsd:sequence>
          <xsd:element name="documentManagement">
            <xsd:complexType>
              <xsd:all>
                <xsd:element ref="ns2:LocationsTaxHTField" minOccurs="0"/>
                <xsd:element ref="ns3:DocumentTypeTaxHTField" minOccurs="0"/>
                <xsd:element ref="ns3:DepartmentsTaxHTField" minOccurs="0"/>
                <xsd:element ref="ns3:KeywordsTagsTaxHTField" minOccurs="0"/>
                <xsd:element ref="ns4:b73a531bf2874837a19042fda8b245b9" minOccurs="0"/>
                <xsd:element ref="ns4:TaxCatchAll" minOccurs="0"/>
                <xsd:element ref="ns4:c9be4fc6f559450098a544dcf2e206c7" minOccurs="0"/>
                <xsd:element ref="ns4:p640f9c8b4b14857bdc671f534fc7d57" minOccurs="0"/>
                <xsd:element ref="ns4:g5236701626640c1ab96021ee8d14cff" minOccurs="0"/>
                <xsd:element ref="ns4:Owner" minOccurs="0"/>
                <xsd:element ref="ns4:SharedWithUsers" minOccurs="0"/>
                <xsd:element ref="ns4:SharedWithDetails" minOccurs="0"/>
                <xsd:element ref="ns5:MediaServiceMetadata" minOccurs="0"/>
                <xsd:element ref="ns5:MediaServiceFastMetadata" minOccurs="0"/>
                <xsd:element ref="ns5:MediaServiceSearchProperties" minOccurs="0"/>
                <xsd:element ref="ns5:lcf76f155ced4ddcb4097134ff3c332f" minOccurs="0"/>
                <xsd:element ref="ns5:MediaServiceObjectDetectorVersions" minOccurs="0"/>
                <xsd:element ref="ns5:MediaServiceOCR" minOccurs="0"/>
                <xsd:element ref="ns5:MediaServiceGenerationTime" minOccurs="0"/>
                <xsd:element ref="ns5:MediaServiceEventHashCode" minOccurs="0"/>
                <xsd:element ref="ns5:MediaServiceDateTaken" minOccurs="0"/>
                <xsd:element ref="ns5:MediaServiceLocation" minOccurs="0"/>
                <xsd:element ref="ns5: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0520e7d-56ac-42ba-8299-7941f60600bb" elementFormDefault="qualified">
    <xsd:import namespace="http://schemas.microsoft.com/office/2006/documentManagement/types"/>
    <xsd:import namespace="http://schemas.microsoft.com/office/infopath/2007/PartnerControls"/>
    <xsd:element name="LocationsTaxHTField" ma:index="8" nillable="true" ma:displayName="LocationsTaxHTField" ma:hidden="true" ma:internalName="LocationsTaxHTField">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734e5c-e2cf-4d91-a88f-3e50b50b24d7" elementFormDefault="qualified">
    <xsd:import namespace="http://schemas.microsoft.com/office/2006/documentManagement/types"/>
    <xsd:import namespace="http://schemas.microsoft.com/office/infopath/2007/PartnerControls"/>
    <xsd:element name="DocumentTypeTaxHTField" ma:index="9" nillable="true" ma:displayName="DocumentTypeTaxHTField" ma:hidden="true" ma:internalName="DocumentTypeTaxHTField">
      <xsd:simpleType>
        <xsd:restriction base="dms:Note"/>
      </xsd:simpleType>
    </xsd:element>
    <xsd:element name="DepartmentsTaxHTField" ma:index="10" nillable="true" ma:displayName="DepartmentsTaxHTField" ma:hidden="true" ma:internalName="DepartmentsTaxHTField">
      <xsd:simpleType>
        <xsd:restriction base="dms:Note"/>
      </xsd:simpleType>
    </xsd:element>
    <xsd:element name="KeywordsTagsTaxHTField" ma:index="11" nillable="true" ma:displayName="KeywordsTagsTaxHTField" ma:hidden="true" ma:internalName="KeywordsTagsTaxHTField">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b734e5c-e2cf-4d91-a88f-3e50b50b24d7" elementFormDefault="qualified">
    <xsd:import namespace="http://schemas.microsoft.com/office/2006/documentManagement/types"/>
    <xsd:import namespace="http://schemas.microsoft.com/office/infopath/2007/PartnerControls"/>
    <xsd:element name="b73a531bf2874837a19042fda8b245b9" ma:index="13" nillable="true" ma:taxonomy="true" ma:internalName="b73a531bf2874837a19042fda8b245b9" ma:taxonomyFieldName="Departments" ma:displayName="Departments" ma:default="" ma:fieldId="{b73a531b-f287-4837-a190-42fda8b245b9}" ma:taxonomyMulti="true" ma:sspId="4a324f7d-4130-4e3b-92bc-b3d938f1e27f" ma:termSetId="7de4cc5f-e887-4f58-961c-84d30d95a9c2" ma:anchorId="00000000-0000-0000-0000-000000000000" ma:open="false" ma:isKeyword="false">
      <xsd:complexType>
        <xsd:sequence>
          <xsd:element ref="pc:Terms" minOccurs="0" maxOccurs="1"/>
        </xsd:sequence>
      </xsd:complexType>
    </xsd:element>
    <xsd:element name="TaxCatchAll" ma:index="14" nillable="true" ma:displayName="Taxonomy Catch All Column" ma:hidden="true" ma:list="{07d95bc9-3ff7-4784-abe8-b2be7008ee56}" ma:internalName="TaxCatchAll" ma:showField="CatchAllData" ma:web="2b734e5c-e2cf-4d91-a88f-3e50b50b24d7">
      <xsd:complexType>
        <xsd:complexContent>
          <xsd:extension base="dms:MultiChoiceLookup">
            <xsd:sequence>
              <xsd:element name="Value" type="dms:Lookup" maxOccurs="unbounded" minOccurs="0" nillable="true"/>
            </xsd:sequence>
          </xsd:extension>
        </xsd:complexContent>
      </xsd:complexType>
    </xsd:element>
    <xsd:element name="c9be4fc6f559450098a544dcf2e206c7" ma:index="16" nillable="true" ma:taxonomy="true" ma:internalName="c9be4fc6f559450098a544dcf2e206c7" ma:taxonomyFieldName="DocumentType" ma:displayName="Document Type" ma:default="" ma:fieldId="{c9be4fc6-f559-4500-98a5-44dcf2e206c7}" ma:taxonomyMulti="true" ma:sspId="4a324f7d-4130-4e3b-92bc-b3d938f1e27f" ma:termSetId="286ebe61-194d-4783-ab71-3d55852e3f10" ma:anchorId="00000000-0000-0000-0000-000000000000" ma:open="false" ma:isKeyword="false">
      <xsd:complexType>
        <xsd:sequence>
          <xsd:element ref="pc:Terms" minOccurs="0" maxOccurs="1"/>
        </xsd:sequence>
      </xsd:complexType>
    </xsd:element>
    <xsd:element name="p640f9c8b4b14857bdc671f534fc7d57" ma:index="18" nillable="true" ma:taxonomy="true" ma:internalName="p640f9c8b4b14857bdc671f534fc7d57" ma:taxonomyFieldName="Locations" ma:displayName="Locations" ma:default="" ma:fieldId="{9640f9c8-b4b1-4857-bdc6-71f534fc7d57}" ma:taxonomyMulti="true" ma:sspId="4a324f7d-4130-4e3b-92bc-b3d938f1e27f" ma:termSetId="520fcd1e-a37f-4b37-b166-9a39e00fa880" ma:anchorId="00000000-0000-0000-0000-000000000000" ma:open="false" ma:isKeyword="false">
      <xsd:complexType>
        <xsd:sequence>
          <xsd:element ref="pc:Terms" minOccurs="0" maxOccurs="1"/>
        </xsd:sequence>
      </xsd:complexType>
    </xsd:element>
    <xsd:element name="g5236701626640c1ab96021ee8d14cff" ma:index="20" nillable="true" ma:taxonomy="true" ma:internalName="g5236701626640c1ab96021ee8d14cff" ma:taxonomyFieldName="KeywordsTags" ma:displayName="Keywords / Tags" ma:default="" ma:fieldId="{05236701-6266-40c1-ab96-021ee8d14cff}" ma:taxonomyMulti="true" ma:sspId="4a324f7d-4130-4e3b-92bc-b3d938f1e27f" ma:termSetId="5b1e0033-188b-4d38-a5dd-0bd2b0b787fb" ma:anchorId="00000000-0000-0000-0000-000000000000" ma:open="true" ma:isKeyword="false">
      <xsd:complexType>
        <xsd:sequence>
          <xsd:element ref="pc:Terms" minOccurs="0" maxOccurs="1"/>
        </xsd:sequence>
      </xsd:complexType>
    </xsd:element>
    <xsd:element name="Owner" ma:index="21" nillable="true" ma:displayName="Owner" ma:format="Dropdown" ma:internalName="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5016997-deea-4fdb-a97d-61eed343007a" elementFormDefault="qualified">
    <xsd:import namespace="http://schemas.microsoft.com/office/2006/documentManagement/types"/>
    <xsd:import namespace="http://schemas.microsoft.com/office/infopath/2007/PartnerControls"/>
    <xsd:element name="MediaServiceMetadata" ma:index="24" nillable="true" ma:displayName="MediaServiceMetadata" ma:hidden="true" ma:internalName="MediaServiceMetadata" ma:readOnly="true">
      <xsd:simpleType>
        <xsd:restriction base="dms:Note"/>
      </xsd:simpleType>
    </xsd:element>
    <xsd:element name="MediaServiceFastMetadata" ma:index="25" nillable="true" ma:displayName="MediaServiceFastMetadata" ma:hidden="true" ma:internalName="MediaServiceFastMetadata" ma:readOnly="true">
      <xsd:simpleType>
        <xsd:restriction base="dms:Note"/>
      </xsd:simpleType>
    </xsd:element>
    <xsd:element name="MediaServiceSearchProperties" ma:index="26" nillable="true" ma:displayName="MediaServiceSearchProperties" ma:hidden="true" ma:internalName="MediaServiceSearchProperties" ma:readOnly="true">
      <xsd:simpleType>
        <xsd:restriction base="dms:Note"/>
      </xsd:simpleType>
    </xsd:element>
    <xsd:element name="lcf76f155ced4ddcb4097134ff3c332f" ma:index="28" nillable="true" ma:taxonomy="true" ma:internalName="lcf76f155ced4ddcb4097134ff3c332f" ma:taxonomyFieldName="MediaServiceImageTags" ma:displayName="Image Tags" ma:readOnly="false" ma:fieldId="{5cf76f15-5ced-4ddc-b409-7134ff3c332f}" ma:taxonomyMulti="true" ma:sspId="4a324f7d-4130-4e3b-92bc-b3d938f1e27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DateTaken" ma:index="33" nillable="true" ma:displayName="MediaServiceDateTaken" ma:hidden="true" ma:indexed="true" ma:internalName="MediaServiceDateTaken" ma:readOnly="true">
      <xsd:simpleType>
        <xsd:restriction base="dms:Text"/>
      </xsd:simpleType>
    </xsd:element>
    <xsd:element name="MediaServiceLocation" ma:index="34" nillable="true" ma:displayName="Location" ma:indexed="true" ma:internalName="MediaServiceLocation" ma:readOnly="true">
      <xsd:simpleType>
        <xsd:restriction base="dms:Text"/>
      </xsd:simpleType>
    </xsd:element>
    <xsd:element name="MediaLengthInSeconds" ma:index="3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68BB7E-CDDF-4DC9-8C34-F6BA8C51002F}">
  <ds:schemaRefs>
    <ds:schemaRef ds:uri="http://schemas.microsoft.com/office/2006/metadata/properties"/>
    <ds:schemaRef ds:uri="http://schemas.microsoft.com/office/infopath/2007/PartnerControls"/>
    <ds:schemaRef ds:uri="2b734e5c-e2cf-4d91-a88f-3e50b50b24d7"/>
    <ds:schemaRef ds:uri="a0520e7d-56ac-42ba-8299-7941f60600bb"/>
    <ds:schemaRef ds:uri="a5016997-deea-4fdb-a97d-61eed343007a"/>
  </ds:schemaRefs>
</ds:datastoreItem>
</file>

<file path=customXml/itemProps2.xml><?xml version="1.0" encoding="utf-8"?>
<ds:datastoreItem xmlns:ds="http://schemas.openxmlformats.org/officeDocument/2006/customXml" ds:itemID="{FC3BB2CD-5C4C-4D7D-B62C-DA8463D69304}"/>
</file>

<file path=customXml/itemProps3.xml><?xml version="1.0" encoding="utf-8"?>
<ds:datastoreItem xmlns:ds="http://schemas.openxmlformats.org/officeDocument/2006/customXml" ds:itemID="{6B63D656-B7CF-4CA6-B081-C1FDFB6F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155</TotalTime>
  <Words>587</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Meet the teacher</vt:lpstr>
      <vt:lpstr>Classroom staff</vt:lpstr>
      <vt:lpstr>Our Day</vt:lpstr>
      <vt:lpstr>Communications</vt:lpstr>
      <vt:lpstr>Tapestry</vt:lpstr>
      <vt:lpstr>Reading</vt:lpstr>
      <vt:lpstr>Uniform</vt:lpstr>
      <vt:lpstr>Assessments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dc:title>
  <dc:creator>Ellie Bursey</dc:creator>
  <cp:lastModifiedBy>Ellie Bursey</cp:lastModifiedBy>
  <cp:revision>1</cp:revision>
  <dcterms:created xsi:type="dcterms:W3CDTF">2023-09-27T07:20:10Z</dcterms:created>
  <dcterms:modified xsi:type="dcterms:W3CDTF">2024-09-06T14:12:01Z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0x0101009EAD9E04ED43D74CB62B53C7F0354145</vt:lpwstr>
  </property>
  <property fmtid="{D5CDD505-2E9C-101B-9397-08002B2CF9AE}" pid="3" name="MediaServiceImageTags">
    <vt:lpwstr/>
  </property>
  <property fmtid="{D5CDD505-2E9C-101B-9397-08002B2CF9AE}" pid="4" name="Departments">
    <vt:lpwstr/>
  </property>
  <property fmtid="{D5CDD505-2E9C-101B-9397-08002B2CF9AE}" pid="5" name="DocumentType">
    <vt:lpwstr/>
  </property>
  <property fmtid="{D5CDD505-2E9C-101B-9397-08002B2CF9AE}" pid="6" name="KeywordsTags">
    <vt:lpwstr/>
  </property>
  <property fmtid="{D5CDD505-2E9C-101B-9397-08002B2CF9AE}" pid="7" name="Locations">
    <vt:lpwstr/>
  </property>
</Properties>
</file>