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sldIdLst>
    <p:sldId id="256" r:id="rId5"/>
    <p:sldId id="257" r:id="rId6"/>
    <p:sldId id="269" r:id="rId7"/>
    <p:sldId id="258" r:id="rId8"/>
    <p:sldId id="268" r:id="rId9"/>
    <p:sldId id="259" r:id="rId10"/>
    <p:sldId id="260" r:id="rId11"/>
    <p:sldId id="261" r:id="rId12"/>
    <p:sldId id="271" r:id="rId13"/>
    <p:sldId id="272" r:id="rId14"/>
    <p:sldId id="270" r:id="rId15"/>
    <p:sldId id="262" r:id="rId16"/>
    <p:sldId id="263" r:id="rId17"/>
    <p:sldId id="264" r:id="rId18"/>
    <p:sldId id="265" r:id="rId19"/>
    <p:sldId id="267"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Harvey" userId="1bc4c4d5-2402-4cb7-a4d7-d6f28d2f9bd6" providerId="ADAL" clId="{CE77F855-FCB3-436C-8654-6C56FAD60B3C}"/>
    <pc:docChg chg="custSel addSld modSld sldOrd">
      <pc:chgData name="Victoria Harvey" userId="1bc4c4d5-2402-4cb7-a4d7-d6f28d2f9bd6" providerId="ADAL" clId="{CE77F855-FCB3-436C-8654-6C56FAD60B3C}" dt="2024-09-03T16:17:41.825" v="286" actId="1076"/>
      <pc:docMkLst>
        <pc:docMk/>
      </pc:docMkLst>
      <pc:sldChg chg="addSp modSp mod">
        <pc:chgData name="Victoria Harvey" userId="1bc4c4d5-2402-4cb7-a4d7-d6f28d2f9bd6" providerId="ADAL" clId="{CE77F855-FCB3-436C-8654-6C56FAD60B3C}" dt="2024-09-03T16:17:41.825" v="286" actId="1076"/>
        <pc:sldMkLst>
          <pc:docMk/>
          <pc:sldMk cId="3238376712" sldId="258"/>
        </pc:sldMkLst>
        <pc:picChg chg="mod">
          <ac:chgData name="Victoria Harvey" userId="1bc4c4d5-2402-4cb7-a4d7-d6f28d2f9bd6" providerId="ADAL" clId="{CE77F855-FCB3-436C-8654-6C56FAD60B3C}" dt="2024-09-03T16:17:36.978" v="284" actId="1076"/>
          <ac:picMkLst>
            <pc:docMk/>
            <pc:sldMk cId="3238376712" sldId="258"/>
            <ac:picMk id="4" creationId="{71A53C4F-EDAC-4F1B-BE92-99B3081E2E79}"/>
          </ac:picMkLst>
        </pc:picChg>
        <pc:picChg chg="add mod">
          <ac:chgData name="Victoria Harvey" userId="1bc4c4d5-2402-4cb7-a4d7-d6f28d2f9bd6" providerId="ADAL" clId="{CE77F855-FCB3-436C-8654-6C56FAD60B3C}" dt="2024-09-03T16:17:41.825" v="286" actId="1076"/>
          <ac:picMkLst>
            <pc:docMk/>
            <pc:sldMk cId="3238376712" sldId="258"/>
            <ac:picMk id="5" creationId="{590B85E4-A866-D294-2877-F6658A0D7170}"/>
          </ac:picMkLst>
        </pc:picChg>
      </pc:sldChg>
      <pc:sldChg chg="modSp mod">
        <pc:chgData name="Victoria Harvey" userId="1bc4c4d5-2402-4cb7-a4d7-d6f28d2f9bd6" providerId="ADAL" clId="{CE77F855-FCB3-436C-8654-6C56FAD60B3C}" dt="2024-09-03T16:12:33.865" v="24" actId="20577"/>
        <pc:sldMkLst>
          <pc:docMk/>
          <pc:sldMk cId="3803405840" sldId="268"/>
        </pc:sldMkLst>
        <pc:spChg chg="mod">
          <ac:chgData name="Victoria Harvey" userId="1bc4c4d5-2402-4cb7-a4d7-d6f28d2f9bd6" providerId="ADAL" clId="{CE77F855-FCB3-436C-8654-6C56FAD60B3C}" dt="2024-09-03T16:12:33.865" v="24" actId="20577"/>
          <ac:spMkLst>
            <pc:docMk/>
            <pc:sldMk cId="3803405840" sldId="268"/>
            <ac:spMk id="3" creationId="{B55A4039-BAB9-475E-9356-40619CD54091}"/>
          </ac:spMkLst>
        </pc:spChg>
      </pc:sldChg>
      <pc:sldChg chg="addSp modSp mod ord">
        <pc:chgData name="Victoria Harvey" userId="1bc4c4d5-2402-4cb7-a4d7-d6f28d2f9bd6" providerId="ADAL" clId="{CE77F855-FCB3-436C-8654-6C56FAD60B3C}" dt="2024-09-03T16:17:04.075" v="281"/>
        <pc:sldMkLst>
          <pc:docMk/>
          <pc:sldMk cId="3254037286" sldId="269"/>
        </pc:sldMkLst>
        <pc:picChg chg="add mod">
          <ac:chgData name="Victoria Harvey" userId="1bc4c4d5-2402-4cb7-a4d7-d6f28d2f9bd6" providerId="ADAL" clId="{CE77F855-FCB3-436C-8654-6C56FAD60B3C}" dt="2024-09-03T16:17:02.687" v="279" actId="1076"/>
          <ac:picMkLst>
            <pc:docMk/>
            <pc:sldMk cId="3254037286" sldId="269"/>
            <ac:picMk id="4" creationId="{1FD38F9C-A9BA-19CD-AB57-663E1CF42142}"/>
          </ac:picMkLst>
        </pc:picChg>
      </pc:sldChg>
      <pc:sldChg chg="modSp mod">
        <pc:chgData name="Victoria Harvey" userId="1bc4c4d5-2402-4cb7-a4d7-d6f28d2f9bd6" providerId="ADAL" clId="{CE77F855-FCB3-436C-8654-6C56FAD60B3C}" dt="2024-09-03T16:13:23.560" v="114" actId="20577"/>
        <pc:sldMkLst>
          <pc:docMk/>
          <pc:sldMk cId="1108447145" sldId="270"/>
        </pc:sldMkLst>
        <pc:spChg chg="mod">
          <ac:chgData name="Victoria Harvey" userId="1bc4c4d5-2402-4cb7-a4d7-d6f28d2f9bd6" providerId="ADAL" clId="{CE77F855-FCB3-436C-8654-6C56FAD60B3C}" dt="2024-09-03T16:13:23.560" v="114" actId="20577"/>
          <ac:spMkLst>
            <pc:docMk/>
            <pc:sldMk cId="1108447145" sldId="270"/>
            <ac:spMk id="3" creationId="{F536CA71-6565-92D4-2759-EC3B3A535140}"/>
          </ac:spMkLst>
        </pc:spChg>
      </pc:sldChg>
      <pc:sldChg chg="addSp modSp new mod">
        <pc:chgData name="Victoria Harvey" userId="1bc4c4d5-2402-4cb7-a4d7-d6f28d2f9bd6" providerId="ADAL" clId="{CE77F855-FCB3-436C-8654-6C56FAD60B3C}" dt="2024-09-03T16:15:04.443" v="129" actId="20577"/>
        <pc:sldMkLst>
          <pc:docMk/>
          <pc:sldMk cId="3246284815" sldId="271"/>
        </pc:sldMkLst>
        <pc:spChg chg="mod">
          <ac:chgData name="Victoria Harvey" userId="1bc4c4d5-2402-4cb7-a4d7-d6f28d2f9bd6" providerId="ADAL" clId="{CE77F855-FCB3-436C-8654-6C56FAD60B3C}" dt="2024-09-03T16:15:04.443" v="129" actId="20577"/>
          <ac:spMkLst>
            <pc:docMk/>
            <pc:sldMk cId="3246284815" sldId="271"/>
            <ac:spMk id="2" creationId="{026992A8-8FB6-3418-6D98-90E620D1FC66}"/>
          </ac:spMkLst>
        </pc:spChg>
        <pc:picChg chg="add mod">
          <ac:chgData name="Victoria Harvey" userId="1bc4c4d5-2402-4cb7-a4d7-d6f28d2f9bd6" providerId="ADAL" clId="{CE77F855-FCB3-436C-8654-6C56FAD60B3C}" dt="2024-09-03T16:14:59.940" v="117" actId="1076"/>
          <ac:picMkLst>
            <pc:docMk/>
            <pc:sldMk cId="3246284815" sldId="271"/>
            <ac:picMk id="5" creationId="{84EB27E0-8675-2EF7-A981-F10474DF17FE}"/>
          </ac:picMkLst>
        </pc:picChg>
      </pc:sldChg>
      <pc:sldChg chg="addSp modSp new mod">
        <pc:chgData name="Victoria Harvey" userId="1bc4c4d5-2402-4cb7-a4d7-d6f28d2f9bd6" providerId="ADAL" clId="{CE77F855-FCB3-436C-8654-6C56FAD60B3C}" dt="2024-09-03T16:16:16.030" v="275" actId="20577"/>
        <pc:sldMkLst>
          <pc:docMk/>
          <pc:sldMk cId="1359223786" sldId="272"/>
        </pc:sldMkLst>
        <pc:spChg chg="mod">
          <ac:chgData name="Victoria Harvey" userId="1bc4c4d5-2402-4cb7-a4d7-d6f28d2f9bd6" providerId="ADAL" clId="{CE77F855-FCB3-436C-8654-6C56FAD60B3C}" dt="2024-09-03T16:15:11.885" v="140" actId="20577"/>
          <ac:spMkLst>
            <pc:docMk/>
            <pc:sldMk cId="1359223786" sldId="272"/>
            <ac:spMk id="2" creationId="{29B470D0-6161-874C-2FFE-05A87CE891ED}"/>
          </ac:spMkLst>
        </pc:spChg>
        <pc:spChg chg="mod">
          <ac:chgData name="Victoria Harvey" userId="1bc4c4d5-2402-4cb7-a4d7-d6f28d2f9bd6" providerId="ADAL" clId="{CE77F855-FCB3-436C-8654-6C56FAD60B3C}" dt="2024-09-03T16:16:16.030" v="275" actId="20577"/>
          <ac:spMkLst>
            <pc:docMk/>
            <pc:sldMk cId="1359223786" sldId="272"/>
            <ac:spMk id="3" creationId="{F6512B0E-1167-EF23-9EE8-67531F679CE3}"/>
          </ac:spMkLst>
        </pc:spChg>
        <pc:picChg chg="add mod">
          <ac:chgData name="Victoria Harvey" userId="1bc4c4d5-2402-4cb7-a4d7-d6f28d2f9bd6" providerId="ADAL" clId="{CE77F855-FCB3-436C-8654-6C56FAD60B3C}" dt="2024-09-03T16:15:53.335" v="144" actId="1076"/>
          <ac:picMkLst>
            <pc:docMk/>
            <pc:sldMk cId="1359223786" sldId="272"/>
            <ac:picMk id="5" creationId="{FF9B9E81-0577-C77F-2725-2CDFA14D9A6B}"/>
          </ac:picMkLst>
        </pc:picChg>
      </pc:sldChg>
    </pc:docChg>
  </pc:docChgLst>
  <pc:docChgLst>
    <pc:chgData name="Victoria Harvey" userId="1bc4c4d5-2402-4cb7-a4d7-d6f28d2f9bd6" providerId="ADAL" clId="{3F6A407B-26EB-4EF4-AFEE-9CEFBD2B7226}"/>
    <pc:docChg chg="custSel modSld modMainMaster">
      <pc:chgData name="Victoria Harvey" userId="1bc4c4d5-2402-4cb7-a4d7-d6f28d2f9bd6" providerId="ADAL" clId="{3F6A407B-26EB-4EF4-AFEE-9CEFBD2B7226}" dt="2024-08-13T15:05:37.613" v="59" actId="20577"/>
      <pc:docMkLst>
        <pc:docMk/>
      </pc:docMkLst>
      <pc:sldChg chg="addSp modSp mod setBg">
        <pc:chgData name="Victoria Harvey" userId="1bc4c4d5-2402-4cb7-a4d7-d6f28d2f9bd6" providerId="ADAL" clId="{3F6A407B-26EB-4EF4-AFEE-9CEFBD2B7226}" dt="2024-08-13T15:02:24.991" v="4" actId="27614"/>
        <pc:sldMkLst>
          <pc:docMk/>
          <pc:sldMk cId="1922142170" sldId="256"/>
        </pc:sldMkLst>
        <pc:spChg chg="mod">
          <ac:chgData name="Victoria Harvey" userId="1bc4c4d5-2402-4cb7-a4d7-d6f28d2f9bd6" providerId="ADAL" clId="{3F6A407B-26EB-4EF4-AFEE-9CEFBD2B7226}" dt="2024-08-13T15:02:22.785" v="3" actId="26606"/>
          <ac:spMkLst>
            <pc:docMk/>
            <pc:sldMk cId="1922142170" sldId="256"/>
            <ac:spMk id="2" creationId="{42A6BCC2-3556-4CB9-9F20-5630DBE606FF}"/>
          </ac:spMkLst>
        </pc:spChg>
        <pc:spChg chg="mod">
          <ac:chgData name="Victoria Harvey" userId="1bc4c4d5-2402-4cb7-a4d7-d6f28d2f9bd6" providerId="ADAL" clId="{3F6A407B-26EB-4EF4-AFEE-9CEFBD2B7226}" dt="2024-08-13T15:02:22.785" v="3" actId="26606"/>
          <ac:spMkLst>
            <pc:docMk/>
            <pc:sldMk cId="1922142170" sldId="256"/>
            <ac:spMk id="3" creationId="{87E11594-1D41-460B-945F-D8F8FA3BD9AA}"/>
          </ac:spMkLst>
        </pc:spChg>
        <pc:spChg chg="add">
          <ac:chgData name="Victoria Harvey" userId="1bc4c4d5-2402-4cb7-a4d7-d6f28d2f9bd6" providerId="ADAL" clId="{3F6A407B-26EB-4EF4-AFEE-9CEFBD2B7226}" dt="2024-08-13T15:02:22.785" v="3" actId="26606"/>
          <ac:spMkLst>
            <pc:docMk/>
            <pc:sldMk cId="1922142170" sldId="256"/>
            <ac:spMk id="10" creationId="{3B0D9F06-28C0-4BA8-A642-6C72DEAFFC3C}"/>
          </ac:spMkLst>
        </pc:spChg>
        <pc:spChg chg="add">
          <ac:chgData name="Victoria Harvey" userId="1bc4c4d5-2402-4cb7-a4d7-d6f28d2f9bd6" providerId="ADAL" clId="{3F6A407B-26EB-4EF4-AFEE-9CEFBD2B7226}" dt="2024-08-13T15:02:22.785" v="3" actId="26606"/>
          <ac:spMkLst>
            <pc:docMk/>
            <pc:sldMk cId="1922142170" sldId="256"/>
            <ac:spMk id="12" creationId="{959C9A22-F460-42FB-AF0A-4114945D7AC2}"/>
          </ac:spMkLst>
        </pc:spChg>
        <pc:spChg chg="add">
          <ac:chgData name="Victoria Harvey" userId="1bc4c4d5-2402-4cb7-a4d7-d6f28d2f9bd6" providerId="ADAL" clId="{3F6A407B-26EB-4EF4-AFEE-9CEFBD2B7226}" dt="2024-08-13T15:02:22.785" v="3" actId="26606"/>
          <ac:spMkLst>
            <pc:docMk/>
            <pc:sldMk cId="1922142170" sldId="256"/>
            <ac:spMk id="14" creationId="{7BFDAA44-C0F1-4429-8BFA-87C3FF9184BD}"/>
          </ac:spMkLst>
        </pc:spChg>
        <pc:spChg chg="add">
          <ac:chgData name="Victoria Harvey" userId="1bc4c4d5-2402-4cb7-a4d7-d6f28d2f9bd6" providerId="ADAL" clId="{3F6A407B-26EB-4EF4-AFEE-9CEFBD2B7226}" dt="2024-08-13T15:02:22.785" v="3" actId="26606"/>
          <ac:spMkLst>
            <pc:docMk/>
            <pc:sldMk cId="1922142170" sldId="256"/>
            <ac:spMk id="16" creationId="{D71108C4-2162-4861-A147-EDDDF9B478DA}"/>
          </ac:spMkLst>
        </pc:spChg>
        <pc:picChg chg="mod">
          <ac:chgData name="Victoria Harvey" userId="1bc4c4d5-2402-4cb7-a4d7-d6f28d2f9bd6" providerId="ADAL" clId="{3F6A407B-26EB-4EF4-AFEE-9CEFBD2B7226}" dt="2024-08-13T15:02:24.991" v="4" actId="27614"/>
          <ac:picMkLst>
            <pc:docMk/>
            <pc:sldMk cId="1922142170" sldId="256"/>
            <ac:picMk id="5" creationId="{E0342E11-3CE8-41B2-9888-BF5E23C562ED}"/>
          </ac:picMkLst>
        </pc:picChg>
      </pc:sldChg>
      <pc:sldChg chg="addSp delSp modSp mod">
        <pc:chgData name="Victoria Harvey" userId="1bc4c4d5-2402-4cb7-a4d7-d6f28d2f9bd6" providerId="ADAL" clId="{3F6A407B-26EB-4EF4-AFEE-9CEFBD2B7226}" dt="2024-08-13T15:04:00.292" v="33" actId="113"/>
        <pc:sldMkLst>
          <pc:docMk/>
          <pc:sldMk cId="2980311011" sldId="257"/>
        </pc:sldMkLst>
        <pc:spChg chg="mod">
          <ac:chgData name="Victoria Harvey" userId="1bc4c4d5-2402-4cb7-a4d7-d6f28d2f9bd6" providerId="ADAL" clId="{3F6A407B-26EB-4EF4-AFEE-9CEFBD2B7226}" dt="2024-08-13T15:02:07.306" v="2"/>
          <ac:spMkLst>
            <pc:docMk/>
            <pc:sldMk cId="2980311011" sldId="257"/>
            <ac:spMk id="2" creationId="{D2829CAC-019A-4141-B382-E9810733AFD8}"/>
          </ac:spMkLst>
        </pc:spChg>
        <pc:spChg chg="del">
          <ac:chgData name="Victoria Harvey" userId="1bc4c4d5-2402-4cb7-a4d7-d6f28d2f9bd6" providerId="ADAL" clId="{3F6A407B-26EB-4EF4-AFEE-9CEFBD2B7226}" dt="2024-08-13T15:02:36.669" v="23" actId="478"/>
          <ac:spMkLst>
            <pc:docMk/>
            <pc:sldMk cId="2980311011" sldId="257"/>
            <ac:spMk id="12" creationId="{2C610EEC-60FA-029C-0525-45CED80347A4}"/>
          </ac:spMkLst>
        </pc:spChg>
        <pc:spChg chg="mod">
          <ac:chgData name="Victoria Harvey" userId="1bc4c4d5-2402-4cb7-a4d7-d6f28d2f9bd6" providerId="ADAL" clId="{3F6A407B-26EB-4EF4-AFEE-9CEFBD2B7226}" dt="2024-08-13T15:04:00.292" v="33" actId="113"/>
          <ac:spMkLst>
            <pc:docMk/>
            <pc:sldMk cId="2980311011" sldId="257"/>
            <ac:spMk id="13" creationId="{C132FC16-B5D4-4557-B295-DC5193F75113}"/>
          </ac:spMkLst>
        </pc:spChg>
        <pc:picChg chg="add mod">
          <ac:chgData name="Victoria Harvey" userId="1bc4c4d5-2402-4cb7-a4d7-d6f28d2f9bd6" providerId="ADAL" clId="{3F6A407B-26EB-4EF4-AFEE-9CEFBD2B7226}" dt="2024-08-13T15:03:56.684" v="32" actId="1076"/>
          <ac:picMkLst>
            <pc:docMk/>
            <pc:sldMk cId="2980311011" sldId="257"/>
            <ac:picMk id="5" creationId="{00BB3A15-D6BD-6297-45E9-3D672809BB86}"/>
          </ac:picMkLst>
        </pc:picChg>
        <pc:picChg chg="mod">
          <ac:chgData name="Victoria Harvey" userId="1bc4c4d5-2402-4cb7-a4d7-d6f28d2f9bd6" providerId="ADAL" clId="{3F6A407B-26EB-4EF4-AFEE-9CEFBD2B7226}" dt="2024-08-13T15:03:46.848" v="27" actId="14100"/>
          <ac:picMkLst>
            <pc:docMk/>
            <pc:sldMk cId="2980311011" sldId="257"/>
            <ac:picMk id="10" creationId="{53C23AB0-6D16-BA61-9FFE-517A11B20CB1}"/>
          </ac:picMkLst>
        </pc:picChg>
        <pc:picChg chg="mod">
          <ac:chgData name="Victoria Harvey" userId="1bc4c4d5-2402-4cb7-a4d7-d6f28d2f9bd6" providerId="ADAL" clId="{3F6A407B-26EB-4EF4-AFEE-9CEFBD2B7226}" dt="2024-08-13T15:03:51.876" v="29" actId="1076"/>
          <ac:picMkLst>
            <pc:docMk/>
            <pc:sldMk cId="2980311011" sldId="257"/>
            <ac:picMk id="11" creationId="{E19B762B-569E-570C-C30E-8836AFBECDE6}"/>
          </ac:picMkLst>
        </pc:picChg>
      </pc:sldChg>
      <pc:sldChg chg="addSp delSp modSp mod">
        <pc:chgData name="Victoria Harvey" userId="1bc4c4d5-2402-4cb7-a4d7-d6f28d2f9bd6" providerId="ADAL" clId="{3F6A407B-26EB-4EF4-AFEE-9CEFBD2B7226}" dt="2024-08-13T15:05:07.794" v="40" actId="478"/>
        <pc:sldMkLst>
          <pc:docMk/>
          <pc:sldMk cId="3238376712" sldId="258"/>
        </pc:sldMkLst>
        <pc:spChg chg="mod">
          <ac:chgData name="Victoria Harvey" userId="1bc4c4d5-2402-4cb7-a4d7-d6f28d2f9bd6" providerId="ADAL" clId="{3F6A407B-26EB-4EF4-AFEE-9CEFBD2B7226}" dt="2024-08-13T15:02:07.306" v="2"/>
          <ac:spMkLst>
            <pc:docMk/>
            <pc:sldMk cId="3238376712" sldId="258"/>
            <ac:spMk id="2" creationId="{D2829CAC-019A-4141-B382-E9810733AFD8}"/>
          </ac:spMkLst>
        </pc:spChg>
        <pc:picChg chg="del">
          <ac:chgData name="Victoria Harvey" userId="1bc4c4d5-2402-4cb7-a4d7-d6f28d2f9bd6" providerId="ADAL" clId="{3F6A407B-26EB-4EF4-AFEE-9CEFBD2B7226}" dt="2024-08-13T15:04:07.636" v="34" actId="478"/>
          <ac:picMkLst>
            <pc:docMk/>
            <pc:sldMk cId="3238376712" sldId="258"/>
            <ac:picMk id="5" creationId="{E6B2EE11-8CCD-5A82-7B65-E051340933C6}"/>
          </ac:picMkLst>
        </pc:picChg>
        <pc:picChg chg="add del mod">
          <ac:chgData name="Victoria Harvey" userId="1bc4c4d5-2402-4cb7-a4d7-d6f28d2f9bd6" providerId="ADAL" clId="{3F6A407B-26EB-4EF4-AFEE-9CEFBD2B7226}" dt="2024-08-13T15:05:07.794" v="40" actId="478"/>
          <ac:picMkLst>
            <pc:docMk/>
            <pc:sldMk cId="3238376712" sldId="258"/>
            <ac:picMk id="6" creationId="{9CB6372E-9A02-AB33-5566-F08D25DE4423}"/>
          </ac:picMkLst>
        </pc:picChg>
      </pc:sldChg>
      <pc:sldChg chg="modSp">
        <pc:chgData name="Victoria Harvey" userId="1bc4c4d5-2402-4cb7-a4d7-d6f28d2f9bd6" providerId="ADAL" clId="{3F6A407B-26EB-4EF4-AFEE-9CEFBD2B7226}" dt="2024-08-13T15:02:07.306" v="2"/>
        <pc:sldMkLst>
          <pc:docMk/>
          <pc:sldMk cId="2127004975" sldId="259"/>
        </pc:sldMkLst>
        <pc:spChg chg="mod">
          <ac:chgData name="Victoria Harvey" userId="1bc4c4d5-2402-4cb7-a4d7-d6f28d2f9bd6" providerId="ADAL" clId="{3F6A407B-26EB-4EF4-AFEE-9CEFBD2B7226}" dt="2024-08-13T15:02:07.306" v="2"/>
          <ac:spMkLst>
            <pc:docMk/>
            <pc:sldMk cId="2127004975" sldId="259"/>
            <ac:spMk id="2" creationId="{D2829CAC-019A-4141-B382-E9810733AFD8}"/>
          </ac:spMkLst>
        </pc:spChg>
        <pc:spChg chg="mod">
          <ac:chgData name="Victoria Harvey" userId="1bc4c4d5-2402-4cb7-a4d7-d6f28d2f9bd6" providerId="ADAL" clId="{3F6A407B-26EB-4EF4-AFEE-9CEFBD2B7226}" dt="2024-08-13T15:02:07.306" v="2"/>
          <ac:spMkLst>
            <pc:docMk/>
            <pc:sldMk cId="2127004975" sldId="259"/>
            <ac:spMk id="3" creationId="{B55A4039-BAB9-475E-9356-40619CD54091}"/>
          </ac:spMkLst>
        </pc:spChg>
      </pc:sldChg>
      <pc:sldChg chg="modSp">
        <pc:chgData name="Victoria Harvey" userId="1bc4c4d5-2402-4cb7-a4d7-d6f28d2f9bd6" providerId="ADAL" clId="{3F6A407B-26EB-4EF4-AFEE-9CEFBD2B7226}" dt="2024-08-13T15:02:07.306" v="2"/>
        <pc:sldMkLst>
          <pc:docMk/>
          <pc:sldMk cId="2876798685" sldId="260"/>
        </pc:sldMkLst>
        <pc:spChg chg="mod">
          <ac:chgData name="Victoria Harvey" userId="1bc4c4d5-2402-4cb7-a4d7-d6f28d2f9bd6" providerId="ADAL" clId="{3F6A407B-26EB-4EF4-AFEE-9CEFBD2B7226}" dt="2024-08-13T15:02:07.306" v="2"/>
          <ac:spMkLst>
            <pc:docMk/>
            <pc:sldMk cId="2876798685" sldId="260"/>
            <ac:spMk id="2" creationId="{D2829CAC-019A-4141-B382-E9810733AFD8}"/>
          </ac:spMkLst>
        </pc:spChg>
        <pc:spChg chg="mod">
          <ac:chgData name="Victoria Harvey" userId="1bc4c4d5-2402-4cb7-a4d7-d6f28d2f9bd6" providerId="ADAL" clId="{3F6A407B-26EB-4EF4-AFEE-9CEFBD2B7226}" dt="2024-08-13T15:02:07.306" v="2"/>
          <ac:spMkLst>
            <pc:docMk/>
            <pc:sldMk cId="2876798685" sldId="260"/>
            <ac:spMk id="3" creationId="{B55A4039-BAB9-475E-9356-40619CD54091}"/>
          </ac:spMkLst>
        </pc:spChg>
      </pc:sldChg>
      <pc:sldChg chg="modSp">
        <pc:chgData name="Victoria Harvey" userId="1bc4c4d5-2402-4cb7-a4d7-d6f28d2f9bd6" providerId="ADAL" clId="{3F6A407B-26EB-4EF4-AFEE-9CEFBD2B7226}" dt="2024-08-13T15:02:07.306" v="2"/>
        <pc:sldMkLst>
          <pc:docMk/>
          <pc:sldMk cId="1244478019" sldId="261"/>
        </pc:sldMkLst>
        <pc:spChg chg="mod">
          <ac:chgData name="Victoria Harvey" userId="1bc4c4d5-2402-4cb7-a4d7-d6f28d2f9bd6" providerId="ADAL" clId="{3F6A407B-26EB-4EF4-AFEE-9CEFBD2B7226}" dt="2024-08-13T15:02:07.306" v="2"/>
          <ac:spMkLst>
            <pc:docMk/>
            <pc:sldMk cId="1244478019" sldId="261"/>
            <ac:spMk id="2" creationId="{D2829CAC-019A-4141-B382-E9810733AFD8}"/>
          </ac:spMkLst>
        </pc:spChg>
        <pc:spChg chg="mod">
          <ac:chgData name="Victoria Harvey" userId="1bc4c4d5-2402-4cb7-a4d7-d6f28d2f9bd6" providerId="ADAL" clId="{3F6A407B-26EB-4EF4-AFEE-9CEFBD2B7226}" dt="2024-08-13T15:02:07.306" v="2"/>
          <ac:spMkLst>
            <pc:docMk/>
            <pc:sldMk cId="1244478019" sldId="261"/>
            <ac:spMk id="3" creationId="{B55A4039-BAB9-475E-9356-40619CD54091}"/>
          </ac:spMkLst>
        </pc:spChg>
      </pc:sldChg>
      <pc:sldChg chg="modSp">
        <pc:chgData name="Victoria Harvey" userId="1bc4c4d5-2402-4cb7-a4d7-d6f28d2f9bd6" providerId="ADAL" clId="{3F6A407B-26EB-4EF4-AFEE-9CEFBD2B7226}" dt="2024-08-13T15:02:07.306" v="2"/>
        <pc:sldMkLst>
          <pc:docMk/>
          <pc:sldMk cId="1030463197" sldId="262"/>
        </pc:sldMkLst>
        <pc:spChg chg="mod">
          <ac:chgData name="Victoria Harvey" userId="1bc4c4d5-2402-4cb7-a4d7-d6f28d2f9bd6" providerId="ADAL" clId="{3F6A407B-26EB-4EF4-AFEE-9CEFBD2B7226}" dt="2024-08-13T15:02:07.306" v="2"/>
          <ac:spMkLst>
            <pc:docMk/>
            <pc:sldMk cId="1030463197" sldId="262"/>
            <ac:spMk id="2" creationId="{D2829CAC-019A-4141-B382-E9810733AFD8}"/>
          </ac:spMkLst>
        </pc:spChg>
        <pc:spChg chg="mod">
          <ac:chgData name="Victoria Harvey" userId="1bc4c4d5-2402-4cb7-a4d7-d6f28d2f9bd6" providerId="ADAL" clId="{3F6A407B-26EB-4EF4-AFEE-9CEFBD2B7226}" dt="2024-08-13T15:02:07.306" v="2"/>
          <ac:spMkLst>
            <pc:docMk/>
            <pc:sldMk cId="1030463197" sldId="262"/>
            <ac:spMk id="3" creationId="{B55A4039-BAB9-475E-9356-40619CD54091}"/>
          </ac:spMkLst>
        </pc:spChg>
      </pc:sldChg>
      <pc:sldChg chg="modSp mod">
        <pc:chgData name="Victoria Harvey" userId="1bc4c4d5-2402-4cb7-a4d7-d6f28d2f9bd6" providerId="ADAL" clId="{3F6A407B-26EB-4EF4-AFEE-9CEFBD2B7226}" dt="2024-08-13T15:05:37.613" v="59" actId="20577"/>
        <pc:sldMkLst>
          <pc:docMk/>
          <pc:sldMk cId="432954375" sldId="263"/>
        </pc:sldMkLst>
        <pc:spChg chg="mod">
          <ac:chgData name="Victoria Harvey" userId="1bc4c4d5-2402-4cb7-a4d7-d6f28d2f9bd6" providerId="ADAL" clId="{3F6A407B-26EB-4EF4-AFEE-9CEFBD2B7226}" dt="2024-08-13T15:02:07.306" v="2"/>
          <ac:spMkLst>
            <pc:docMk/>
            <pc:sldMk cId="432954375" sldId="263"/>
            <ac:spMk id="2" creationId="{D2829CAC-019A-4141-B382-E9810733AFD8}"/>
          </ac:spMkLst>
        </pc:spChg>
        <pc:spChg chg="mod">
          <ac:chgData name="Victoria Harvey" userId="1bc4c4d5-2402-4cb7-a4d7-d6f28d2f9bd6" providerId="ADAL" clId="{3F6A407B-26EB-4EF4-AFEE-9CEFBD2B7226}" dt="2024-08-13T15:05:37.613" v="59" actId="20577"/>
          <ac:spMkLst>
            <pc:docMk/>
            <pc:sldMk cId="432954375" sldId="263"/>
            <ac:spMk id="3" creationId="{B55A4039-BAB9-475E-9356-40619CD54091}"/>
          </ac:spMkLst>
        </pc:spChg>
      </pc:sldChg>
      <pc:sldChg chg="modSp">
        <pc:chgData name="Victoria Harvey" userId="1bc4c4d5-2402-4cb7-a4d7-d6f28d2f9bd6" providerId="ADAL" clId="{3F6A407B-26EB-4EF4-AFEE-9CEFBD2B7226}" dt="2024-08-13T15:02:07.306" v="2"/>
        <pc:sldMkLst>
          <pc:docMk/>
          <pc:sldMk cId="351145012" sldId="264"/>
        </pc:sldMkLst>
        <pc:spChg chg="mod">
          <ac:chgData name="Victoria Harvey" userId="1bc4c4d5-2402-4cb7-a4d7-d6f28d2f9bd6" providerId="ADAL" clId="{3F6A407B-26EB-4EF4-AFEE-9CEFBD2B7226}" dt="2024-08-13T15:02:07.306" v="2"/>
          <ac:spMkLst>
            <pc:docMk/>
            <pc:sldMk cId="351145012" sldId="264"/>
            <ac:spMk id="2" creationId="{D2829CAC-019A-4141-B382-E9810733AFD8}"/>
          </ac:spMkLst>
        </pc:spChg>
      </pc:sldChg>
      <pc:sldChg chg="modSp">
        <pc:chgData name="Victoria Harvey" userId="1bc4c4d5-2402-4cb7-a4d7-d6f28d2f9bd6" providerId="ADAL" clId="{3F6A407B-26EB-4EF4-AFEE-9CEFBD2B7226}" dt="2024-08-13T15:02:07.306" v="2"/>
        <pc:sldMkLst>
          <pc:docMk/>
          <pc:sldMk cId="4206038085" sldId="265"/>
        </pc:sldMkLst>
        <pc:spChg chg="mod">
          <ac:chgData name="Victoria Harvey" userId="1bc4c4d5-2402-4cb7-a4d7-d6f28d2f9bd6" providerId="ADAL" clId="{3F6A407B-26EB-4EF4-AFEE-9CEFBD2B7226}" dt="2024-08-13T15:02:07.306" v="2"/>
          <ac:spMkLst>
            <pc:docMk/>
            <pc:sldMk cId="4206038085" sldId="265"/>
            <ac:spMk id="2" creationId="{D2829CAC-019A-4141-B382-E9810733AFD8}"/>
          </ac:spMkLst>
        </pc:spChg>
      </pc:sldChg>
      <pc:sldChg chg="modSp">
        <pc:chgData name="Victoria Harvey" userId="1bc4c4d5-2402-4cb7-a4d7-d6f28d2f9bd6" providerId="ADAL" clId="{3F6A407B-26EB-4EF4-AFEE-9CEFBD2B7226}" dt="2024-08-13T15:02:07.306" v="2"/>
        <pc:sldMkLst>
          <pc:docMk/>
          <pc:sldMk cId="3082668204" sldId="266"/>
        </pc:sldMkLst>
        <pc:spChg chg="mod">
          <ac:chgData name="Victoria Harvey" userId="1bc4c4d5-2402-4cb7-a4d7-d6f28d2f9bd6" providerId="ADAL" clId="{3F6A407B-26EB-4EF4-AFEE-9CEFBD2B7226}" dt="2024-08-13T15:02:07.306" v="2"/>
          <ac:spMkLst>
            <pc:docMk/>
            <pc:sldMk cId="3082668204" sldId="266"/>
            <ac:spMk id="2" creationId="{42A6BCC2-3556-4CB9-9F20-5630DBE606FF}"/>
          </ac:spMkLst>
        </pc:spChg>
        <pc:spChg chg="mod">
          <ac:chgData name="Victoria Harvey" userId="1bc4c4d5-2402-4cb7-a4d7-d6f28d2f9bd6" providerId="ADAL" clId="{3F6A407B-26EB-4EF4-AFEE-9CEFBD2B7226}" dt="2024-08-13T15:02:07.306" v="2"/>
          <ac:spMkLst>
            <pc:docMk/>
            <pc:sldMk cId="3082668204" sldId="266"/>
            <ac:spMk id="6" creationId="{3CF72335-E519-4A30-BC63-B92193A168DA}"/>
          </ac:spMkLst>
        </pc:spChg>
      </pc:sldChg>
      <pc:sldChg chg="modSp">
        <pc:chgData name="Victoria Harvey" userId="1bc4c4d5-2402-4cb7-a4d7-d6f28d2f9bd6" providerId="ADAL" clId="{3F6A407B-26EB-4EF4-AFEE-9CEFBD2B7226}" dt="2024-08-13T15:02:07.306" v="2"/>
        <pc:sldMkLst>
          <pc:docMk/>
          <pc:sldMk cId="2271281060" sldId="267"/>
        </pc:sldMkLst>
        <pc:spChg chg="mod">
          <ac:chgData name="Victoria Harvey" userId="1bc4c4d5-2402-4cb7-a4d7-d6f28d2f9bd6" providerId="ADAL" clId="{3F6A407B-26EB-4EF4-AFEE-9CEFBD2B7226}" dt="2024-08-13T15:02:07.306" v="2"/>
          <ac:spMkLst>
            <pc:docMk/>
            <pc:sldMk cId="2271281060" sldId="267"/>
            <ac:spMk id="2" creationId="{D2829CAC-019A-4141-B382-E9810733AFD8}"/>
          </ac:spMkLst>
        </pc:spChg>
      </pc:sldChg>
      <pc:sldChg chg="modSp mod">
        <pc:chgData name="Victoria Harvey" userId="1bc4c4d5-2402-4cb7-a4d7-d6f28d2f9bd6" providerId="ADAL" clId="{3F6A407B-26EB-4EF4-AFEE-9CEFBD2B7226}" dt="2024-08-13T15:05:14.911" v="53" actId="5793"/>
        <pc:sldMkLst>
          <pc:docMk/>
          <pc:sldMk cId="3803405840" sldId="268"/>
        </pc:sldMkLst>
        <pc:spChg chg="mod">
          <ac:chgData name="Victoria Harvey" userId="1bc4c4d5-2402-4cb7-a4d7-d6f28d2f9bd6" providerId="ADAL" clId="{3F6A407B-26EB-4EF4-AFEE-9CEFBD2B7226}" dt="2024-08-13T15:02:07.306" v="2"/>
          <ac:spMkLst>
            <pc:docMk/>
            <pc:sldMk cId="3803405840" sldId="268"/>
            <ac:spMk id="2" creationId="{D2829CAC-019A-4141-B382-E9810733AFD8}"/>
          </ac:spMkLst>
        </pc:spChg>
        <pc:spChg chg="mod">
          <ac:chgData name="Victoria Harvey" userId="1bc4c4d5-2402-4cb7-a4d7-d6f28d2f9bd6" providerId="ADAL" clId="{3F6A407B-26EB-4EF4-AFEE-9CEFBD2B7226}" dt="2024-08-13T15:05:14.911" v="53" actId="5793"/>
          <ac:spMkLst>
            <pc:docMk/>
            <pc:sldMk cId="3803405840" sldId="268"/>
            <ac:spMk id="3" creationId="{B55A4039-BAB9-475E-9356-40619CD54091}"/>
          </ac:spMkLst>
        </pc:spChg>
      </pc:sldChg>
      <pc:sldChg chg="delSp modSp mod">
        <pc:chgData name="Victoria Harvey" userId="1bc4c4d5-2402-4cb7-a4d7-d6f28d2f9bd6" providerId="ADAL" clId="{3F6A407B-26EB-4EF4-AFEE-9CEFBD2B7226}" dt="2024-08-13T15:04:41.677" v="39" actId="478"/>
        <pc:sldMkLst>
          <pc:docMk/>
          <pc:sldMk cId="3254037286" sldId="269"/>
        </pc:sldMkLst>
        <pc:spChg chg="mod">
          <ac:chgData name="Victoria Harvey" userId="1bc4c4d5-2402-4cb7-a4d7-d6f28d2f9bd6" providerId="ADAL" clId="{3F6A407B-26EB-4EF4-AFEE-9CEFBD2B7226}" dt="2024-08-13T15:02:07.306" v="2"/>
          <ac:spMkLst>
            <pc:docMk/>
            <pc:sldMk cId="3254037286" sldId="269"/>
            <ac:spMk id="2" creationId="{944DC338-151F-DE09-14CB-B4BE0818AD2E}"/>
          </ac:spMkLst>
        </pc:spChg>
        <pc:picChg chg="del">
          <ac:chgData name="Victoria Harvey" userId="1bc4c4d5-2402-4cb7-a4d7-d6f28d2f9bd6" providerId="ADAL" clId="{3F6A407B-26EB-4EF4-AFEE-9CEFBD2B7226}" dt="2024-08-13T15:04:41.677" v="39" actId="478"/>
          <ac:picMkLst>
            <pc:docMk/>
            <pc:sldMk cId="3254037286" sldId="269"/>
            <ac:picMk id="5" creationId="{E173B479-0C3F-9D0B-4A43-39FFCCAC9BE5}"/>
          </ac:picMkLst>
        </pc:picChg>
      </pc:sldChg>
      <pc:sldChg chg="modSp mod">
        <pc:chgData name="Victoria Harvey" userId="1bc4c4d5-2402-4cb7-a4d7-d6f28d2f9bd6" providerId="ADAL" clId="{3F6A407B-26EB-4EF4-AFEE-9CEFBD2B7226}" dt="2024-08-13T15:05:26.668" v="57" actId="20577"/>
        <pc:sldMkLst>
          <pc:docMk/>
          <pc:sldMk cId="1108447145" sldId="270"/>
        </pc:sldMkLst>
        <pc:spChg chg="mod">
          <ac:chgData name="Victoria Harvey" userId="1bc4c4d5-2402-4cb7-a4d7-d6f28d2f9bd6" providerId="ADAL" clId="{3F6A407B-26EB-4EF4-AFEE-9CEFBD2B7226}" dt="2024-08-13T15:02:07.306" v="2"/>
          <ac:spMkLst>
            <pc:docMk/>
            <pc:sldMk cId="1108447145" sldId="270"/>
            <ac:spMk id="2" creationId="{2E0430CA-86FC-3F62-2C58-8177EC2EE3E9}"/>
          </ac:spMkLst>
        </pc:spChg>
        <pc:spChg chg="mod">
          <ac:chgData name="Victoria Harvey" userId="1bc4c4d5-2402-4cb7-a4d7-d6f28d2f9bd6" providerId="ADAL" clId="{3F6A407B-26EB-4EF4-AFEE-9CEFBD2B7226}" dt="2024-08-13T15:05:26.668" v="57" actId="20577"/>
          <ac:spMkLst>
            <pc:docMk/>
            <pc:sldMk cId="1108447145" sldId="270"/>
            <ac:spMk id="3" creationId="{F536CA71-6565-92D4-2759-EC3B3A535140}"/>
          </ac:spMkLst>
        </pc:spChg>
      </pc:sldChg>
      <pc:sldMasterChg chg="setBg modSldLayout">
        <pc:chgData name="Victoria Harvey" userId="1bc4c4d5-2402-4cb7-a4d7-d6f28d2f9bd6" providerId="ADAL" clId="{3F6A407B-26EB-4EF4-AFEE-9CEFBD2B7226}" dt="2024-08-13T15:02:01.809" v="1"/>
        <pc:sldMasterMkLst>
          <pc:docMk/>
          <pc:sldMasterMk cId="0" sldId="2147483648"/>
        </pc:sldMasterMkLst>
        <pc:sldLayoutChg chg="setBg">
          <pc:chgData name="Victoria Harvey" userId="1bc4c4d5-2402-4cb7-a4d7-d6f28d2f9bd6" providerId="ADAL" clId="{3F6A407B-26EB-4EF4-AFEE-9CEFBD2B7226}" dt="2024-08-13T15:02:01.809" v="1"/>
          <pc:sldLayoutMkLst>
            <pc:docMk/>
            <pc:sldMasterMk cId="0" sldId="2147483648"/>
            <pc:sldLayoutMk cId="0" sldId="2147483649"/>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0"/>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1"/>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2"/>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3"/>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4"/>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5"/>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6"/>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7"/>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8"/>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59"/>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60"/>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61"/>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63"/>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66"/>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67"/>
          </pc:sldLayoutMkLst>
        </pc:sldLayoutChg>
        <pc:sldLayoutChg chg="setBg">
          <pc:chgData name="Victoria Harvey" userId="1bc4c4d5-2402-4cb7-a4d7-d6f28d2f9bd6" providerId="ADAL" clId="{3F6A407B-26EB-4EF4-AFEE-9CEFBD2B7226}" dt="2024-08-13T15:02:01.809" v="1"/>
          <pc:sldLayoutMkLst>
            <pc:docMk/>
            <pc:sldMasterMk cId="0" sldId="2147483648"/>
            <pc:sldLayoutMk cId="0" sldId="2147483668"/>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9/3/2024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5069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6984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4025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6481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9/3/2024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0818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8973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719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1774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9/3/2024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5812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176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9/3/2024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0391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9209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0764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7844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2215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6521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297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9/3/2024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6118915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a:xfrm>
            <a:off x="7056808" y="673240"/>
            <a:ext cx="4510994" cy="3446373"/>
          </a:xfrm>
          <a:noFill/>
          <a:ln w="19050">
            <a:noFill/>
            <a:prstDash val="dash"/>
          </a:ln>
        </p:spPr>
        <p:txBody>
          <a:bodyPr>
            <a:normAutofit/>
          </a:bodyPr>
          <a:lstStyle/>
          <a:p>
            <a:pPr algn="r"/>
            <a:r>
              <a:rPr lang="en-GB" sz="4800"/>
              <a:t>Meet the teacher</a:t>
            </a:r>
          </a:p>
        </p:txBody>
      </p:sp>
      <p:sp>
        <p:nvSpPr>
          <p:cNvPr id="3" name="Subtitle 2">
            <a:extLst>
              <a:ext uri="{FF2B5EF4-FFF2-40B4-BE49-F238E27FC236}">
                <a16:creationId xmlns:a16="http://schemas.microsoft.com/office/drawing/2014/main" id="{87E11594-1D41-460B-945F-D8F8FA3BD9AA}"/>
              </a:ext>
            </a:extLst>
          </p:cNvPr>
          <p:cNvSpPr>
            <a:spLocks noGrp="1"/>
          </p:cNvSpPr>
          <p:nvPr>
            <p:ph type="subTitle" idx="1"/>
          </p:nvPr>
        </p:nvSpPr>
        <p:spPr>
          <a:xfrm>
            <a:off x="7056807" y="4119613"/>
            <a:ext cx="4510993" cy="2058765"/>
          </a:xfrm>
          <a:noFill/>
          <a:ln w="19050">
            <a:noFill/>
            <a:prstDash val="dash"/>
          </a:ln>
        </p:spPr>
        <p:txBody>
          <a:bodyPr>
            <a:normAutofit/>
          </a:bodyPr>
          <a:lstStyle/>
          <a:p>
            <a:pPr algn="r"/>
            <a:r>
              <a:rPr lang="en-GB"/>
              <a:t>Miss Harvey</a:t>
            </a:r>
          </a:p>
        </p:txBody>
      </p:sp>
      <p:sp useBgFill="1">
        <p:nvSpPr>
          <p:cNvPr id="10" name="Rectangle 9">
            <a:extLst>
              <a:ext uri="{FF2B5EF4-FFF2-40B4-BE49-F238E27FC236}">
                <a16:creationId xmlns:a16="http://schemas.microsoft.com/office/drawing/2014/main" id="{3B0D9F06-28C0-4BA8-A642-6C72DEAFF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2262433"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9C9A22-F460-42FB-AF0A-4114945D7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FDAA44-C0F1-4429-8BFA-87C3FF91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1">
            <a:extLst>
              <a:ext uri="{FF2B5EF4-FFF2-40B4-BE49-F238E27FC236}">
                <a16:creationId xmlns:a16="http://schemas.microsoft.com/office/drawing/2014/main" id="{D71108C4-2162-4861-A147-EDDDF9B47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5459429" cy="5571072"/>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colorful leaves&#10;&#10;Description automatically generated">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1293000" y="1793728"/>
            <a:ext cx="4166300" cy="3270544"/>
          </a:xfrm>
          <a:prstGeom prst="rect">
            <a:avLst/>
          </a:prstGeom>
        </p:spPr>
      </p:pic>
    </p:spTree>
    <p:extLst>
      <p:ext uri="{BB962C8B-B14F-4D97-AF65-F5344CB8AC3E}">
        <p14:creationId xmlns:p14="http://schemas.microsoft.com/office/powerpoint/2010/main" val="192214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70D0-6161-874C-2FFE-05A87CE891ED}"/>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F6512B0E-1167-EF23-9EE8-67531F679CE3}"/>
              </a:ext>
            </a:extLst>
          </p:cNvPr>
          <p:cNvSpPr>
            <a:spLocks noGrp="1"/>
          </p:cNvSpPr>
          <p:nvPr>
            <p:ph idx="1"/>
          </p:nvPr>
        </p:nvSpPr>
        <p:spPr>
          <a:xfrm>
            <a:off x="685800" y="5146158"/>
            <a:ext cx="10820400" cy="1072527"/>
          </a:xfrm>
        </p:spPr>
        <p:txBody>
          <a:bodyPr/>
          <a:lstStyle/>
          <a:p>
            <a:r>
              <a:rPr lang="en-GB" dirty="0"/>
              <a:t>Any concerns around PSHE curriculum then please let me know and I can provide the materials from the lessons. </a:t>
            </a:r>
          </a:p>
        </p:txBody>
      </p:sp>
      <p:pic>
        <p:nvPicPr>
          <p:cNvPr id="5" name="Picture 4">
            <a:extLst>
              <a:ext uri="{FF2B5EF4-FFF2-40B4-BE49-F238E27FC236}">
                <a16:creationId xmlns:a16="http://schemas.microsoft.com/office/drawing/2014/main" id="{FF9B9E81-0577-C77F-2725-2CDFA14D9A6B}"/>
              </a:ext>
            </a:extLst>
          </p:cNvPr>
          <p:cNvPicPr>
            <a:picLocks noChangeAspect="1"/>
          </p:cNvPicPr>
          <p:nvPr/>
        </p:nvPicPr>
        <p:blipFill>
          <a:blip r:embed="rId2"/>
          <a:stretch>
            <a:fillRect/>
          </a:stretch>
        </p:blipFill>
        <p:spPr>
          <a:xfrm>
            <a:off x="646814" y="1895783"/>
            <a:ext cx="11285739" cy="3066433"/>
          </a:xfrm>
          <a:prstGeom prst="rect">
            <a:avLst/>
          </a:prstGeom>
        </p:spPr>
      </p:pic>
    </p:spTree>
    <p:extLst>
      <p:ext uri="{BB962C8B-B14F-4D97-AF65-F5344CB8AC3E}">
        <p14:creationId xmlns:p14="http://schemas.microsoft.com/office/powerpoint/2010/main" val="135922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30CA-86FC-3F62-2C58-8177EC2EE3E9}"/>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F536CA71-6565-92D4-2759-EC3B3A535140}"/>
              </a:ext>
            </a:extLst>
          </p:cNvPr>
          <p:cNvSpPr>
            <a:spLocks noGrp="1"/>
          </p:cNvSpPr>
          <p:nvPr>
            <p:ph idx="1"/>
          </p:nvPr>
        </p:nvSpPr>
        <p:spPr/>
        <p:txBody>
          <a:bodyPr/>
          <a:lstStyle/>
          <a:p>
            <a:pPr marL="0" indent="0">
              <a:buNone/>
            </a:pPr>
            <a:r>
              <a:rPr lang="en-GB" sz="2800" dirty="0"/>
              <a:t>iPads – sending them home</a:t>
            </a:r>
            <a:endParaRPr lang="en-GB" dirty="0"/>
          </a:p>
          <a:p>
            <a:r>
              <a:rPr lang="en-GB" dirty="0"/>
              <a:t>Meeting dates on Monday 30</a:t>
            </a:r>
            <a:r>
              <a:rPr lang="en-GB" baseline="30000" dirty="0"/>
              <a:t>th</a:t>
            </a:r>
            <a:r>
              <a:rPr lang="en-GB" dirty="0"/>
              <a:t> September and Thursday 3</a:t>
            </a:r>
            <a:r>
              <a:rPr lang="en-GB" baseline="30000" dirty="0"/>
              <a:t>rd</a:t>
            </a:r>
            <a:r>
              <a:rPr lang="en-GB" dirty="0"/>
              <a:t> October at 3:30pm. </a:t>
            </a:r>
          </a:p>
        </p:txBody>
      </p:sp>
    </p:spTree>
    <p:extLst>
      <p:ext uri="{BB962C8B-B14F-4D97-AF65-F5344CB8AC3E}">
        <p14:creationId xmlns:p14="http://schemas.microsoft.com/office/powerpoint/2010/main" val="110844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expectations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Same expectations as always!</a:t>
            </a:r>
          </a:p>
          <a:p>
            <a:endParaRPr lang="en-GB" dirty="0"/>
          </a:p>
          <a:p>
            <a:r>
              <a:rPr lang="en-GB" dirty="0"/>
              <a:t>We are incredibly lucky to have 2 TA’s working with us to support us in each lesson.</a:t>
            </a:r>
          </a:p>
          <a:p>
            <a:endParaRPr lang="en-GB" dirty="0"/>
          </a:p>
          <a:p>
            <a:r>
              <a:rPr lang="en-GB" dirty="0"/>
              <a:t>If we feel your child needs some additional support, we may add on a post teach or intervention in the afternoon.</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03046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assessments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Every term we do internal school assessments to monitor how the children are progressing and what help they need. </a:t>
            </a:r>
          </a:p>
          <a:p>
            <a:endParaRPr lang="en-GB" dirty="0"/>
          </a:p>
          <a:p>
            <a:r>
              <a:rPr lang="en-GB" dirty="0"/>
              <a:t>In June,  we also have the Multiplication Check. This is a test of their times tables knowledge up to 12 x 12.</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3295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All pupils must read/share a book at least three times per week and record this in their planner</a:t>
            </a:r>
          </a:p>
          <a:p>
            <a:r>
              <a:rPr lang="en-GB" dirty="0"/>
              <a:t>Every child who reads five times in a week receives a Reading Champion certificate</a:t>
            </a:r>
          </a:p>
          <a:p>
            <a:r>
              <a:rPr lang="en-GB" dirty="0"/>
              <a:t>Every time a child receives ten Reading Champion certificates, they choose a book to keep</a:t>
            </a:r>
          </a:p>
          <a:p>
            <a:r>
              <a:rPr lang="en-GB" dirty="0"/>
              <a:t>We are also adding in a weekly spelling activity, this will be set on a Monday and be expected in on the following Monday</a:t>
            </a:r>
          </a:p>
          <a:p>
            <a:r>
              <a:rPr lang="en-GB" dirty="0"/>
              <a:t>We are also asking for at least 3 times a week, practicing of TTRS to allow for the best possible outcomes later in the year.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5114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questions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pPr marL="0" indent="0" algn="ctr">
              <a:buNone/>
            </a:pPr>
            <a:r>
              <a:rPr lang="en-GB" sz="4400" dirty="0"/>
              <a:t>Any questions?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420603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Contact us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a:xfrm>
            <a:off x="685800" y="2194560"/>
            <a:ext cx="10820400" cy="4663440"/>
          </a:xfrm>
        </p:spPr>
        <p:txBody>
          <a:bodyPr>
            <a:normAutofit/>
          </a:bodyPr>
          <a:lstStyle/>
          <a:p>
            <a:r>
              <a:rPr lang="en-GB" dirty="0"/>
              <a:t>Please do speak to us on the gate if we are available and it’s appropriate</a:t>
            </a:r>
          </a:p>
          <a:p>
            <a:r>
              <a:rPr lang="en-GB" dirty="0"/>
              <a:t>For a longer/confidential discussion, please ask for a telephone or face </a:t>
            </a:r>
            <a:r>
              <a:rPr lang="en-GB"/>
              <a:t>to face appointment</a:t>
            </a:r>
            <a:endParaRPr lang="en-GB" dirty="0"/>
          </a:p>
          <a:p>
            <a:r>
              <a:rPr lang="en-GB" dirty="0"/>
              <a:t>You can also speak to a member of office staff or the Senior Leadership Team if you need further assistance</a:t>
            </a:r>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27128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BCC2-3556-4CB9-9F20-5630DBE606FF}"/>
              </a:ext>
            </a:extLst>
          </p:cNvPr>
          <p:cNvSpPr>
            <a:spLocks noGrp="1"/>
          </p:cNvSpPr>
          <p:nvPr>
            <p:ph type="ctrTitle"/>
          </p:nvPr>
        </p:nvSpPr>
        <p:spPr/>
        <p:txBody>
          <a:bodyPr/>
          <a:lstStyle/>
          <a:p>
            <a:pPr algn="ctr"/>
            <a:r>
              <a:rPr lang="en-GB"/>
              <a:t>Thank you</a:t>
            </a:r>
          </a:p>
        </p:txBody>
      </p:sp>
      <p:sp>
        <p:nvSpPr>
          <p:cNvPr id="6" name="Subtitle 5">
            <a:extLst>
              <a:ext uri="{FF2B5EF4-FFF2-40B4-BE49-F238E27FC236}">
                <a16:creationId xmlns:a16="http://schemas.microsoft.com/office/drawing/2014/main" id="{3CF72335-E519-4A30-BC63-B92193A168DA}"/>
              </a:ext>
            </a:extLst>
          </p:cNvPr>
          <p:cNvSpPr>
            <a:spLocks noGrp="1"/>
          </p:cNvSpPr>
          <p:nvPr>
            <p:ph type="subTitle" idx="1"/>
          </p:nvPr>
        </p:nvSpPr>
        <p:spPr/>
        <p:txBody>
          <a:bodyPr>
            <a:normAutofit/>
          </a:bodyPr>
          <a:lstStyle/>
          <a:p>
            <a:pPr algn="ctr"/>
            <a:endParaRPr lang="en-GB"/>
          </a:p>
        </p:txBody>
      </p:sp>
      <p:pic>
        <p:nvPicPr>
          <p:cNvPr id="5" name="Picture 4">
            <a:extLst>
              <a:ext uri="{FF2B5EF4-FFF2-40B4-BE49-F238E27FC236}">
                <a16:creationId xmlns:a16="http://schemas.microsoft.com/office/drawing/2014/main" id="{E0342E11-3CE8-41B2-9888-BF5E23C562ED}"/>
              </a:ext>
            </a:extLst>
          </p:cNvPr>
          <p:cNvPicPr>
            <a:picLocks noChangeAspect="1"/>
          </p:cNvPicPr>
          <p:nvPr/>
        </p:nvPicPr>
        <p:blipFill>
          <a:blip r:embed="rId2"/>
          <a:stretch>
            <a:fillRect/>
          </a:stretch>
        </p:blipFill>
        <p:spPr>
          <a:xfrm>
            <a:off x="5199538" y="1095849"/>
            <a:ext cx="1792924" cy="1407712"/>
          </a:xfrm>
          <a:prstGeom prst="rect">
            <a:avLst/>
          </a:prstGeom>
        </p:spPr>
      </p:pic>
    </p:spTree>
    <p:extLst>
      <p:ext uri="{BB962C8B-B14F-4D97-AF65-F5344CB8AC3E}">
        <p14:creationId xmlns:p14="http://schemas.microsoft.com/office/powerpoint/2010/main" val="3082668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Our class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
        <p:nvSpPr>
          <p:cNvPr id="13" name="TextBox 12">
            <a:extLst>
              <a:ext uri="{FF2B5EF4-FFF2-40B4-BE49-F238E27FC236}">
                <a16:creationId xmlns:a16="http://schemas.microsoft.com/office/drawing/2014/main" id="{C132FC16-B5D4-4557-B295-DC5193F75113}"/>
              </a:ext>
            </a:extLst>
          </p:cNvPr>
          <p:cNvSpPr txBox="1"/>
          <p:nvPr/>
        </p:nvSpPr>
        <p:spPr>
          <a:xfrm>
            <a:off x="538142" y="2809869"/>
            <a:ext cx="3773409" cy="1200329"/>
          </a:xfrm>
          <a:prstGeom prst="rect">
            <a:avLst/>
          </a:prstGeom>
          <a:noFill/>
        </p:spPr>
        <p:txBody>
          <a:bodyPr wrap="square" rtlCol="0">
            <a:spAutoFit/>
          </a:bodyPr>
          <a:lstStyle/>
          <a:p>
            <a:r>
              <a:rPr lang="en-GB" sz="2400" b="1" dirty="0"/>
              <a:t>Miss Harvey</a:t>
            </a:r>
          </a:p>
          <a:p>
            <a:r>
              <a:rPr lang="en-GB" sz="2400" dirty="0"/>
              <a:t>All the time except for Tuesday afternoons</a:t>
            </a:r>
          </a:p>
        </p:txBody>
      </p:sp>
      <p:pic>
        <p:nvPicPr>
          <p:cNvPr id="11" name="Picture 10">
            <a:extLst>
              <a:ext uri="{FF2B5EF4-FFF2-40B4-BE49-F238E27FC236}">
                <a16:creationId xmlns:a16="http://schemas.microsoft.com/office/drawing/2014/main" id="{E19B762B-569E-570C-C30E-8836AFBECDE6}"/>
              </a:ext>
            </a:extLst>
          </p:cNvPr>
          <p:cNvPicPr>
            <a:picLocks noChangeAspect="1"/>
          </p:cNvPicPr>
          <p:nvPr/>
        </p:nvPicPr>
        <p:blipFill>
          <a:blip r:embed="rId3"/>
          <a:stretch>
            <a:fillRect/>
          </a:stretch>
        </p:blipFill>
        <p:spPr>
          <a:xfrm>
            <a:off x="756555" y="512023"/>
            <a:ext cx="2257895" cy="2210460"/>
          </a:xfrm>
          <a:prstGeom prst="rect">
            <a:avLst/>
          </a:prstGeom>
        </p:spPr>
      </p:pic>
      <p:pic>
        <p:nvPicPr>
          <p:cNvPr id="7" name="Picture 6">
            <a:extLst>
              <a:ext uri="{FF2B5EF4-FFF2-40B4-BE49-F238E27FC236}">
                <a16:creationId xmlns:a16="http://schemas.microsoft.com/office/drawing/2014/main" id="{43DD1FED-D9BB-2E84-70D9-F1E561E2ADDF}"/>
              </a:ext>
            </a:extLst>
          </p:cNvPr>
          <p:cNvPicPr>
            <a:picLocks noChangeAspect="1"/>
          </p:cNvPicPr>
          <p:nvPr/>
        </p:nvPicPr>
        <p:blipFill>
          <a:blip r:embed="rId4"/>
          <a:stretch>
            <a:fillRect/>
          </a:stretch>
        </p:blipFill>
        <p:spPr>
          <a:xfrm>
            <a:off x="6095999" y="2074209"/>
            <a:ext cx="4858428" cy="1962424"/>
          </a:xfrm>
          <a:prstGeom prst="rect">
            <a:avLst/>
          </a:prstGeom>
        </p:spPr>
      </p:pic>
      <p:pic>
        <p:nvPicPr>
          <p:cNvPr id="10" name="Picture 9">
            <a:extLst>
              <a:ext uri="{FF2B5EF4-FFF2-40B4-BE49-F238E27FC236}">
                <a16:creationId xmlns:a16="http://schemas.microsoft.com/office/drawing/2014/main" id="{53C23AB0-6D16-BA61-9FFE-517A11B20CB1}"/>
              </a:ext>
            </a:extLst>
          </p:cNvPr>
          <p:cNvPicPr>
            <a:picLocks noChangeAspect="1"/>
          </p:cNvPicPr>
          <p:nvPr/>
        </p:nvPicPr>
        <p:blipFill>
          <a:blip r:embed="rId5"/>
          <a:stretch>
            <a:fillRect/>
          </a:stretch>
        </p:blipFill>
        <p:spPr>
          <a:xfrm>
            <a:off x="7029705" y="4587893"/>
            <a:ext cx="4378017" cy="1505734"/>
          </a:xfrm>
          <a:prstGeom prst="rect">
            <a:avLst/>
          </a:prstGeom>
        </p:spPr>
      </p:pic>
      <p:pic>
        <p:nvPicPr>
          <p:cNvPr id="5" name="Picture 4">
            <a:extLst>
              <a:ext uri="{FF2B5EF4-FFF2-40B4-BE49-F238E27FC236}">
                <a16:creationId xmlns:a16="http://schemas.microsoft.com/office/drawing/2014/main" id="{00BB3A15-D6BD-6297-45E9-3D672809BB86}"/>
              </a:ext>
            </a:extLst>
          </p:cNvPr>
          <p:cNvPicPr>
            <a:picLocks noChangeAspect="1"/>
          </p:cNvPicPr>
          <p:nvPr/>
        </p:nvPicPr>
        <p:blipFill>
          <a:blip r:embed="rId6"/>
          <a:stretch>
            <a:fillRect/>
          </a:stretch>
        </p:blipFill>
        <p:spPr>
          <a:xfrm>
            <a:off x="2668331" y="4450812"/>
            <a:ext cx="3773409" cy="1895165"/>
          </a:xfrm>
          <a:prstGeom prst="rect">
            <a:avLst/>
          </a:prstGeom>
        </p:spPr>
      </p:pic>
    </p:spTree>
    <p:extLst>
      <p:ext uri="{BB962C8B-B14F-4D97-AF65-F5344CB8AC3E}">
        <p14:creationId xmlns:p14="http://schemas.microsoft.com/office/powerpoint/2010/main" val="298031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C338-151F-DE09-14CB-B4BE0818AD2E}"/>
              </a:ext>
            </a:extLst>
          </p:cNvPr>
          <p:cNvSpPr>
            <a:spLocks noGrp="1"/>
          </p:cNvSpPr>
          <p:nvPr>
            <p:ph type="title"/>
          </p:nvPr>
        </p:nvSpPr>
        <p:spPr/>
        <p:txBody>
          <a:bodyPr/>
          <a:lstStyle/>
          <a:p>
            <a:r>
              <a:rPr lang="en-GB" dirty="0"/>
              <a:t>Routines</a:t>
            </a:r>
          </a:p>
        </p:txBody>
      </p:sp>
      <p:pic>
        <p:nvPicPr>
          <p:cNvPr id="4" name="Picture 3">
            <a:extLst>
              <a:ext uri="{FF2B5EF4-FFF2-40B4-BE49-F238E27FC236}">
                <a16:creationId xmlns:a16="http://schemas.microsoft.com/office/drawing/2014/main" id="{1FD38F9C-A9BA-19CD-AB57-663E1CF42142}"/>
              </a:ext>
            </a:extLst>
          </p:cNvPr>
          <p:cNvPicPr>
            <a:picLocks noChangeAspect="1"/>
          </p:cNvPicPr>
          <p:nvPr/>
        </p:nvPicPr>
        <p:blipFill>
          <a:blip r:embed="rId2"/>
          <a:stretch>
            <a:fillRect/>
          </a:stretch>
        </p:blipFill>
        <p:spPr>
          <a:xfrm>
            <a:off x="2039170" y="2491854"/>
            <a:ext cx="8113659" cy="3490404"/>
          </a:xfrm>
          <a:prstGeom prst="rect">
            <a:avLst/>
          </a:prstGeom>
        </p:spPr>
      </p:pic>
    </p:spTree>
    <p:extLst>
      <p:ext uri="{BB962C8B-B14F-4D97-AF65-F5344CB8AC3E}">
        <p14:creationId xmlns:p14="http://schemas.microsoft.com/office/powerpoint/2010/main" val="325403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routines</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2" y="304132"/>
            <a:ext cx="1409611" cy="1106755"/>
          </a:xfrm>
          <a:prstGeom prst="rect">
            <a:avLst/>
          </a:prstGeom>
        </p:spPr>
      </p:pic>
      <p:pic>
        <p:nvPicPr>
          <p:cNvPr id="5" name="Picture 4">
            <a:extLst>
              <a:ext uri="{FF2B5EF4-FFF2-40B4-BE49-F238E27FC236}">
                <a16:creationId xmlns:a16="http://schemas.microsoft.com/office/drawing/2014/main" id="{590B85E4-A866-D294-2877-F6658A0D7170}"/>
              </a:ext>
            </a:extLst>
          </p:cNvPr>
          <p:cNvPicPr>
            <a:picLocks noChangeAspect="1"/>
          </p:cNvPicPr>
          <p:nvPr/>
        </p:nvPicPr>
        <p:blipFill>
          <a:blip r:embed="rId3"/>
          <a:stretch>
            <a:fillRect/>
          </a:stretch>
        </p:blipFill>
        <p:spPr>
          <a:xfrm>
            <a:off x="1790700" y="1746807"/>
            <a:ext cx="8610600" cy="5024694"/>
          </a:xfrm>
          <a:prstGeom prst="rect">
            <a:avLst/>
          </a:prstGeom>
        </p:spPr>
      </p:pic>
    </p:spTree>
    <p:extLst>
      <p:ext uri="{BB962C8B-B14F-4D97-AF65-F5344CB8AC3E}">
        <p14:creationId xmlns:p14="http://schemas.microsoft.com/office/powerpoint/2010/main" val="323837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dirty="0"/>
              <a:t>routines</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vert="horz" lIns="91440" tIns="45720" rIns="91440" bIns="45720" rtlCol="0" anchor="t">
            <a:normAutofit/>
          </a:bodyPr>
          <a:lstStyle/>
          <a:p>
            <a:r>
              <a:rPr lang="en-GB" dirty="0"/>
              <a:t>PE is on Monday and Thursday – Autumn 1. Please come in your kit. </a:t>
            </a:r>
          </a:p>
          <a:p>
            <a:r>
              <a:rPr lang="en-GB" dirty="0"/>
              <a:t>(Swimming is Thursday)</a:t>
            </a:r>
          </a:p>
          <a:p>
            <a:endParaRPr lang="en-GB" dirty="0"/>
          </a:p>
          <a:p>
            <a:r>
              <a:rPr lang="en-GB" dirty="0"/>
              <a:t>Planners are checked on Mondays</a:t>
            </a:r>
          </a:p>
          <a:p>
            <a:endParaRPr lang="en-GB" dirty="0"/>
          </a:p>
          <a:p>
            <a:r>
              <a:rPr lang="en-GB" dirty="0"/>
              <a:t>TTRS are done every morning.</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380340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uniform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Pupils may bring a change of footwear if they wish to go on the field at break and lunchtimes when it is wet or muddy (e.g. wellies, trainers which are different to those worn for indoor PE) but these must not be worn all day</a:t>
            </a:r>
          </a:p>
          <a:p>
            <a:r>
              <a:rPr lang="en-GB" dirty="0"/>
              <a:t>Pupils in Years 1 to 6 may bring a change of footwear if they wish to go on the field at break and lunchtimes when it is wet or muddy (e.g. wellies, trainers which are different to those worn for indoor PE) but these must not be worn all day (pupils who do not have a change of footwear will be allowed to go on the field at break and lunchtimes when it is dry; pupils who do not have the correct footwear in school will not be allowed to go on the field or sports court at break or lunchtimes).</a:t>
            </a:r>
          </a:p>
          <a:p>
            <a:endParaRPr lang="en-GB" dirty="0"/>
          </a:p>
          <a:p>
            <a:endParaRPr lang="en-GB" dirty="0"/>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12700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Pe kit</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Plain black/grey/dark green leggings or jogging bottoms may be worn for outdoor PE lessons when it is cold, along with a school sweatshirt/cardigan/fleece/PE hoodie (embroidered with the school logo).</a:t>
            </a:r>
          </a:p>
          <a:p>
            <a:r>
              <a:rPr lang="en-GB" dirty="0"/>
              <a:t>Pupils should wear their PE kit to school and remain in it for the whole day on days when they have PE, including outdoor PE wear for breaks and lunchtimes when it is cold, even if the PE lesson itself is indoors</a:t>
            </a:r>
          </a:p>
          <a:p>
            <a:r>
              <a:rPr lang="en-GB" dirty="0"/>
              <a:t>Earrings must not be worn for PE lessons and cannot be covered with tape (earrings should not be worn at all on days when your child has swimming or PE)</a:t>
            </a:r>
            <a:endParaRPr lang="en-GB" dirty="0">
              <a:highlight>
                <a:srgbClr val="FFFF00"/>
              </a:highlight>
            </a:endParaRP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287679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9CAC-019A-4141-B382-E9810733AFD8}"/>
              </a:ext>
            </a:extLst>
          </p:cNvPr>
          <p:cNvSpPr>
            <a:spLocks noGrp="1"/>
          </p:cNvSpPr>
          <p:nvPr>
            <p:ph type="title"/>
          </p:nvPr>
        </p:nvSpPr>
        <p:spPr/>
        <p:txBody>
          <a:bodyPr/>
          <a:lstStyle/>
          <a:p>
            <a:r>
              <a:rPr lang="en-GB"/>
              <a:t>curriculum</a:t>
            </a:r>
          </a:p>
        </p:txBody>
      </p:sp>
      <p:sp>
        <p:nvSpPr>
          <p:cNvPr id="3" name="Content Placeholder 2">
            <a:extLst>
              <a:ext uri="{FF2B5EF4-FFF2-40B4-BE49-F238E27FC236}">
                <a16:creationId xmlns:a16="http://schemas.microsoft.com/office/drawing/2014/main" id="{B55A4039-BAB9-475E-9356-40619CD54091}"/>
              </a:ext>
            </a:extLst>
          </p:cNvPr>
          <p:cNvSpPr>
            <a:spLocks noGrp="1"/>
          </p:cNvSpPr>
          <p:nvPr>
            <p:ph idx="1"/>
          </p:nvPr>
        </p:nvSpPr>
        <p:spPr/>
        <p:txBody>
          <a:bodyPr>
            <a:normAutofit/>
          </a:bodyPr>
          <a:lstStyle/>
          <a:p>
            <a:r>
              <a:rPr lang="en-GB" dirty="0"/>
              <a:t>English and maths is taught every day</a:t>
            </a:r>
          </a:p>
          <a:p>
            <a:r>
              <a:rPr lang="en-GB" dirty="0"/>
              <a:t>PE (Physical Education) is taught twice per week (Wednesday and Thursday), we also have the daily mile and Commando Joe’s</a:t>
            </a:r>
          </a:p>
          <a:p>
            <a:r>
              <a:rPr lang="en-GB" dirty="0"/>
              <a:t>We are teaching Geography, History, Computing, Art, and DT (Design Technology, Music, RE (Religious Education), French and PSHE (Personal, Social &amp; Health Education) will be taught weekly. DT and Art alternate every 3 weeks. </a:t>
            </a:r>
          </a:p>
        </p:txBody>
      </p:sp>
      <p:pic>
        <p:nvPicPr>
          <p:cNvPr id="4" name="Picture 3">
            <a:extLst>
              <a:ext uri="{FF2B5EF4-FFF2-40B4-BE49-F238E27FC236}">
                <a16:creationId xmlns:a16="http://schemas.microsoft.com/office/drawing/2014/main" id="{71A53C4F-EDAC-4F1B-BE92-99B3081E2E79}"/>
              </a:ext>
            </a:extLst>
          </p:cNvPr>
          <p:cNvPicPr>
            <a:picLocks noChangeAspect="1"/>
          </p:cNvPicPr>
          <p:nvPr/>
        </p:nvPicPr>
        <p:blipFill>
          <a:blip r:embed="rId2"/>
          <a:stretch>
            <a:fillRect/>
          </a:stretch>
        </p:blipFill>
        <p:spPr>
          <a:xfrm>
            <a:off x="5391194" y="857509"/>
            <a:ext cx="1409611" cy="1106755"/>
          </a:xfrm>
          <a:prstGeom prst="rect">
            <a:avLst/>
          </a:prstGeom>
        </p:spPr>
      </p:pic>
    </p:spTree>
    <p:extLst>
      <p:ext uri="{BB962C8B-B14F-4D97-AF65-F5344CB8AC3E}">
        <p14:creationId xmlns:p14="http://schemas.microsoft.com/office/powerpoint/2010/main" val="124447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92A8-8FB6-3418-6D98-90E620D1FC66}"/>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31C227BD-01FF-487E-9065-AAD431E427D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4EB27E0-8675-2EF7-A981-F10474DF17FE}"/>
              </a:ext>
            </a:extLst>
          </p:cNvPr>
          <p:cNvPicPr>
            <a:picLocks noChangeAspect="1"/>
          </p:cNvPicPr>
          <p:nvPr/>
        </p:nvPicPr>
        <p:blipFill>
          <a:blip r:embed="rId2"/>
          <a:stretch>
            <a:fillRect/>
          </a:stretch>
        </p:blipFill>
        <p:spPr>
          <a:xfrm>
            <a:off x="881349" y="2057401"/>
            <a:ext cx="10174120" cy="4639322"/>
          </a:xfrm>
          <a:prstGeom prst="rect">
            <a:avLst/>
          </a:prstGeom>
        </p:spPr>
      </p:pic>
    </p:spTree>
    <p:extLst>
      <p:ext uri="{BB962C8B-B14F-4D97-AF65-F5344CB8AC3E}">
        <p14:creationId xmlns:p14="http://schemas.microsoft.com/office/powerpoint/2010/main" val="324628481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8" ma:contentTypeDescription="Create a new document." ma:contentTypeScope="" ma:versionID="f87042dc47f60c1bdcbc68ad8fa2920a">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103624d18bb1111e483a1783ad9f8dce"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4:SharedWithUsers" minOccurs="0"/>
                <xsd:element ref="ns4:SharedWithDetails" minOccurs="0"/>
                <xsd:element ref="ns5:MediaServiceMetadata" minOccurs="0"/>
                <xsd:element ref="ns5:MediaServiceFastMetadata" minOccurs="0"/>
                <xsd:element ref="ns5:MediaServiceSearchProperties" minOccurs="0"/>
                <xsd:element ref="ns5:lcf76f155ced4ddcb4097134ff3c332f" minOccurs="0"/>
                <xsd:element ref="ns5:MediaServiceObjectDetectorVersion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07d95bc9-3ff7-4784-abe8-b2be7008ee56}"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DateTaken" ma:index="33" nillable="true" ma:displayName="MediaServiceDateTaken" ma:hidden="true" ma:indexed="true" ma:internalName="MediaServiceDateTaken" ma:readOnly="true">
      <xsd:simpleType>
        <xsd:restriction base="dms:Text"/>
      </xsd:simpleType>
    </xsd:element>
    <xsd:element name="MediaServiceLocation" ma:index="34" nillable="true" ma:displayName="Location" ma:indexed="true" ma:internalName="MediaServiceLocation" ma:readOnly="true">
      <xsd:simpleType>
        <xsd:restriction base="dms:Text"/>
      </xsd:simpleType>
    </xsd:element>
    <xsd:element name="MediaLengthInSeconds" ma:index="3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lcf76f155ced4ddcb4097134ff3c332f xmlns="a5016997-deea-4fdb-a97d-61eed343007a">
      <Terms xmlns="http://schemas.microsoft.com/office/infopath/2007/PartnerControls"/>
    </lcf76f155ced4ddcb4097134ff3c332f>
    <DepartmentsTaxHTField xmlns="2b734e5c-e2cf-4d91-a88f-3e50b50b24d7" xsi:nil="true"/>
    <DocumentTypeTaxHTField xmlns="2b734e5c-e2cf-4d91-a88f-3e50b50b24d7" xsi:nil="true"/>
    <Owner xmlns="2b734e5c-e2cf-4d91-a88f-3e50b50b24d7">
      <UserInfo>
        <DisplayName/>
        <AccountId xsi:nil="true"/>
        <AccountType/>
      </UserInfo>
    </Owner>
    <TaxCatchAll xmlns="2b734e5c-e2cf-4d91-a88f-3e50b50b24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2D6DE3-D535-40A7-ACEF-2058B3BD58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20e7d-56ac-42ba-8299-7941f60600bb"/>
    <ds:schemaRef ds:uri="2b734e5c-e2cf-4d91-a88f-3e50b50b24d7"/>
    <ds:schemaRef ds:uri="a5016997-deea-4fdb-a97d-61eed3430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08C01F-2C48-4801-937C-9B8CA5304A49}">
  <ds:schemaRefs>
    <ds:schemaRef ds:uri="http://purl.org/dc/terms/"/>
    <ds:schemaRef ds:uri="http://schemas.openxmlformats.org/package/2006/metadata/core-properties"/>
    <ds:schemaRef ds:uri="c2635909-eed8-44f6-b551-d52f900322ef"/>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purl.org/dc/elements/1.1/"/>
    <ds:schemaRef ds:uri="2b734e5c-e2cf-4d91-a88f-3e50b50b24d7"/>
    <ds:schemaRef ds:uri="a0520e7d-56ac-42ba-8299-7941f60600bb"/>
    <ds:schemaRef ds:uri="a5016997-deea-4fdb-a97d-61eed343007a"/>
  </ds:schemaRefs>
</ds:datastoreItem>
</file>

<file path=customXml/itemProps3.xml><?xml version="1.0" encoding="utf-8"?>
<ds:datastoreItem xmlns:ds="http://schemas.openxmlformats.org/officeDocument/2006/customXml" ds:itemID="{9569E4D5-7777-4EF0-BC9D-7860D53B21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1259</TotalTime>
  <Words>710</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Vapor Trail</vt:lpstr>
      <vt:lpstr>Meet the teacher</vt:lpstr>
      <vt:lpstr>Our class</vt:lpstr>
      <vt:lpstr>Routines</vt:lpstr>
      <vt:lpstr>routines</vt:lpstr>
      <vt:lpstr>routines</vt:lpstr>
      <vt:lpstr>uniform</vt:lpstr>
      <vt:lpstr>Pe kit</vt:lpstr>
      <vt:lpstr>curriculum</vt:lpstr>
      <vt:lpstr>Curriculum</vt:lpstr>
      <vt:lpstr>curriculum</vt:lpstr>
      <vt:lpstr>Curriculum</vt:lpstr>
      <vt:lpstr>expectations</vt:lpstr>
      <vt:lpstr>assessments</vt:lpstr>
      <vt:lpstr>homework</vt:lpstr>
      <vt:lpstr>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David Perkins</dc:creator>
  <cp:lastModifiedBy>Victoria Harvey</cp:lastModifiedBy>
  <cp:revision>11</cp:revision>
  <dcterms:created xsi:type="dcterms:W3CDTF">2020-09-29T16:00:27Z</dcterms:created>
  <dcterms:modified xsi:type="dcterms:W3CDTF">2024-09-03T16:17:47Z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0x01010010D4D810248C6245A3730909F3480155</vt:lpwstr>
  </property>
  <property fmtid="{D5CDD505-2E9C-101B-9397-08002B2CF9AE}" pid="3" name="MediaServiceImageTags">
    <vt:lpwstr/>
  </property>
  <property fmtid="{D5CDD505-2E9C-101B-9397-08002B2CF9AE}" pid="4" name="Departments">
    <vt:lpwstr/>
  </property>
  <property fmtid="{D5CDD505-2E9C-101B-9397-08002B2CF9AE}" pid="5" name="DocumentType">
    <vt:lpwstr/>
  </property>
  <property fmtid="{D5CDD505-2E9C-101B-9397-08002B2CF9AE}" pid="6" name="KeywordsTags">
    <vt:lpwstr/>
  </property>
  <property fmtid="{D5CDD505-2E9C-101B-9397-08002B2CF9AE}" pid="7" name="Locations">
    <vt:lpwstr/>
  </property>
</Properties>
</file>