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68"/>
    <p:restoredTop sz="95872"/>
  </p:normalViewPr>
  <p:slideViewPr>
    <p:cSldViewPr snapToGrid="0">
      <p:cViewPr varScale="1">
        <p:scale>
          <a:sx n="82" d="100"/>
          <a:sy n="82" d="100"/>
        </p:scale>
        <p:origin x="16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560-A766-244E-9071-7222AEE456B5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774E-C200-314E-9307-C736CD6E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95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560-A766-244E-9071-7222AEE456B5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774E-C200-314E-9307-C736CD6E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8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560-A766-244E-9071-7222AEE456B5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774E-C200-314E-9307-C736CD6E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560-A766-244E-9071-7222AEE456B5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774E-C200-314E-9307-C736CD6E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00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560-A766-244E-9071-7222AEE456B5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774E-C200-314E-9307-C736CD6E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46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560-A766-244E-9071-7222AEE456B5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774E-C200-314E-9307-C736CD6E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3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560-A766-244E-9071-7222AEE456B5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774E-C200-314E-9307-C736CD6E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4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560-A766-244E-9071-7222AEE456B5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774E-C200-314E-9307-C736CD6E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1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560-A766-244E-9071-7222AEE456B5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774E-C200-314E-9307-C736CD6E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0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560-A766-244E-9071-7222AEE456B5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774E-C200-314E-9307-C736CD6E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0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560-A766-244E-9071-7222AEE456B5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774E-C200-314E-9307-C736CD6E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62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C560-A766-244E-9071-7222AEE456B5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2774E-C200-314E-9307-C736CD6E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4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9291-D888-B5F3-3562-A9F62BD95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35291"/>
            <a:ext cx="5829300" cy="690209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 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3B4C8-3569-EFD7-F58C-82E6B1BF5CB5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14300" y="825500"/>
            <a:ext cx="3200400" cy="2099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D99D73-2E96-5C0B-1641-3FDCBA1D51A1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958056" y="3176816"/>
            <a:ext cx="2267142" cy="3288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E1910-6283-FDBE-ADAE-6D4C596A9CD0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429000" y="861221"/>
            <a:ext cx="2796198" cy="2279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BE804-3B52-2024-9FC5-B9B1700C35E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82814" y="2925233"/>
            <a:ext cx="1635568" cy="6676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FE021E-50B6-BB9F-55FB-51218A2908E0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018382" y="6538280"/>
            <a:ext cx="4268120" cy="1109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D9960-161D-D8D7-4A96-ED2AA71D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14" y="7815059"/>
            <a:ext cx="2394372" cy="19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0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9291-D888-B5F3-3562-A9F62BD95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35291"/>
            <a:ext cx="5829300" cy="690209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 Two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606560-1767-359A-E005-F3FAE9150620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17021" y="825500"/>
            <a:ext cx="3924300" cy="237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C51D8-1B57-91BA-6776-DD313F945AA1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17021" y="3514272"/>
            <a:ext cx="1397000" cy="375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F80D1A-8268-8BD3-9928-B4B6791562FE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882471" y="3514272"/>
            <a:ext cx="3093058" cy="2520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FBF4D4-D7EA-9933-4A4B-A7F7ECE2E643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517650" y="6190344"/>
            <a:ext cx="3822700" cy="139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01AB0E-9300-739F-E159-24985FCE72B2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b="16012"/>
          <a:stretch/>
        </p:blipFill>
        <p:spPr>
          <a:xfrm>
            <a:off x="2911079" y="2402590"/>
            <a:ext cx="1276538" cy="1072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8F78BE-454D-3378-69F7-2E9B01E8BCC5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187617" y="2499736"/>
            <a:ext cx="974997" cy="974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318E4-3847-BA36-74A6-09429AB6A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75" y="7752574"/>
            <a:ext cx="3507113" cy="191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1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9291-D888-B5F3-3562-A9F62BD95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35291"/>
            <a:ext cx="5829300" cy="690209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 Three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DC8784-4FA7-9B34-D48E-553CA006156B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8600" y="825500"/>
            <a:ext cx="3429000" cy="1561563"/>
          </a:xfrm>
          <a:prstGeom prst="rect">
            <a:avLst/>
          </a:prstGeom>
        </p:spPr>
      </p:pic>
      <p:pic>
        <p:nvPicPr>
          <p:cNvPr id="9" name="Picture 2" descr="ArtStation - Athens Vs. Sparta, Robson Gomes">
            <a:extLst>
              <a:ext uri="{FF2B5EF4-FFF2-40B4-BE49-F238E27FC236}">
                <a16:creationId xmlns:a16="http://schemas.microsoft.com/office/drawing/2014/main" id="{CA592C16-2676-3FA5-56A0-673C6858B0D9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7272"/>
            <a:ext cx="284232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C Greece FINAL copy">
            <a:extLst>
              <a:ext uri="{FF2B5EF4-FFF2-40B4-BE49-F238E27FC236}">
                <a16:creationId xmlns:a16="http://schemas.microsoft.com/office/drawing/2014/main" id="{F26B06CB-0DF3-2972-5C34-EB12548B14B5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54" y="2541815"/>
            <a:ext cx="2842320" cy="215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7A5576-A3C2-5FD5-7AE9-397AD63C5AD5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8600" y="5578400"/>
            <a:ext cx="6221080" cy="1928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19622-40BC-46F0-9C28-A6015D9A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35" y="7892434"/>
            <a:ext cx="4911769" cy="17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5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9291-D888-B5F3-3562-A9F62BD95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35291"/>
            <a:ext cx="5829300" cy="690209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 Four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F2F50-E460-23B6-26DD-495185F76DA4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65383" y="980583"/>
            <a:ext cx="3546328" cy="1272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0ED9EC-919D-574C-1CD1-0F44F99B60F9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066752" y="1255867"/>
            <a:ext cx="2105447" cy="5080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100A92-4CBA-C4E8-9EE1-14AF9F6F9106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183002" y="6890661"/>
            <a:ext cx="4009484" cy="1216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4FFF0-7744-60B3-0260-9CB84B7BC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8" y="3439362"/>
            <a:ext cx="3931848" cy="184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7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9291-D888-B5F3-3562-A9F62BD95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35291"/>
            <a:ext cx="5829300" cy="690209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 Five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9FCA7-F24D-87C3-7744-D7E0FCB98D19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986971"/>
            <a:ext cx="3235779" cy="2033031"/>
          </a:xfrm>
          <a:prstGeom prst="rect">
            <a:avLst/>
          </a:prstGeom>
        </p:spPr>
      </p:pic>
      <p:pic>
        <p:nvPicPr>
          <p:cNvPr id="7" name="Picture 2" descr="What Are the Different Parts of a Greek Theater?">
            <a:extLst>
              <a:ext uri="{FF2B5EF4-FFF2-40B4-BE49-F238E27FC236}">
                <a16:creationId xmlns:a16="http://schemas.microsoft.com/office/drawing/2014/main" id="{D2575C1D-E03B-0181-AF88-6CCD33E4C3D9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7" y="5515836"/>
            <a:ext cx="4867185" cy="27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4E1EE4-30BD-F5C2-40A5-F255C0546A58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902529" y="886401"/>
            <a:ext cx="1637187" cy="4259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E1288-47D4-BF69-7F1D-254B15CB5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6" y="3673098"/>
            <a:ext cx="3820004" cy="15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9291-D888-B5F3-3562-A9F62BD95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35291"/>
            <a:ext cx="5829300" cy="690209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 Six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C3F58-12D8-2015-8DCD-9F20C0396665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71239" y="825500"/>
            <a:ext cx="2991704" cy="1889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760C81-9673-4EDD-AE5E-D39B7780FA94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71239" y="2905144"/>
            <a:ext cx="4066341" cy="1260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19808B-3CE8-BEDF-31FD-323720093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4" y="4685080"/>
            <a:ext cx="3932564" cy="211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9291-D888-B5F3-3562-A9F62BD95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35291"/>
            <a:ext cx="5829300" cy="690209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 Seven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1DF77-D8C1-7FD6-A277-7D906861D7EC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0889" y="1018226"/>
            <a:ext cx="4179207" cy="1903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F995BD-722F-F87B-5CBC-AFCF2BCCD3F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460096" y="3319657"/>
            <a:ext cx="1832721" cy="4887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B4F32-0C01-E940-8C77-8E28D96DA4F6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14350" y="3319657"/>
            <a:ext cx="2869971" cy="1152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90F98-E33A-E99E-9F6D-1AC3B0F9D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5196202"/>
            <a:ext cx="3384321" cy="20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8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9291-D888-B5F3-3562-A9F62BD95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35291"/>
            <a:ext cx="5829300" cy="690209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 Eight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7110A-736F-ED94-5483-14489C26B827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91193" y="1072711"/>
            <a:ext cx="3516137" cy="2185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5EAAD0-4949-11B3-6A2F-AE30F51828EF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02807" y="4953000"/>
            <a:ext cx="3327152" cy="124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90279B-D8AF-0B38-C383-8E32C2D1AFD1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362627" y="3431732"/>
            <a:ext cx="1824084" cy="3186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B11506-422F-CAD5-E52C-42BC5C11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3" y="6896746"/>
            <a:ext cx="4879916" cy="240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9291-D888-B5F3-3562-A9F62BD95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35291"/>
            <a:ext cx="5829300" cy="690209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 Nine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B5106-294B-8B8B-6042-169D52574A03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59909" y="991538"/>
            <a:ext cx="3229736" cy="1337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1A60E-A872-F0DA-7A06-0F6083E7562C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 rot="5400000">
            <a:off x="2469243" y="3630512"/>
            <a:ext cx="4241800" cy="1587500"/>
          </a:xfrm>
          <a:prstGeom prst="rect">
            <a:avLst/>
          </a:prstGeom>
        </p:spPr>
      </p:pic>
      <p:pic>
        <p:nvPicPr>
          <p:cNvPr id="12290" name="Picture 2" descr="Alexander the Great - Wikipedia">
            <a:extLst>
              <a:ext uri="{FF2B5EF4-FFF2-40B4-BE49-F238E27FC236}">
                <a16:creationId xmlns:a16="http://schemas.microsoft.com/office/drawing/2014/main" id="{10990B2A-5739-53A2-53B4-7F6A9D369449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424262"/>
            <a:ext cx="21590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521BC9-1596-93E0-3A5F-7BF76F91A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96" y="8023024"/>
            <a:ext cx="4682568" cy="15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8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3025</TotalTime>
  <Words>18</Words>
  <Application>Microsoft Macintosh PowerPoint</Application>
  <PresentationFormat>A4 Paper (210x297 mm)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Lesson One</vt:lpstr>
      <vt:lpstr>Lesson Two</vt:lpstr>
      <vt:lpstr>Lesson Three</vt:lpstr>
      <vt:lpstr>Lesson Four</vt:lpstr>
      <vt:lpstr>Lesson Five</vt:lpstr>
      <vt:lpstr>Lesson Six</vt:lpstr>
      <vt:lpstr>Lesson Seven</vt:lpstr>
      <vt:lpstr>Lesson Eight</vt:lpstr>
      <vt:lpstr>Lesson Nine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One</dc:title>
  <dc:creator>Microsoft Office User</dc:creator>
  <cp:lastModifiedBy>Microsoft Office User</cp:lastModifiedBy>
  <cp:revision>4</cp:revision>
  <dcterms:created xsi:type="dcterms:W3CDTF">2022-08-04T19:14:10Z</dcterms:created>
  <dcterms:modified xsi:type="dcterms:W3CDTF">2022-08-17T19:19:37Z</dcterms:modified>
</cp:coreProperties>
</file>