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105BA6"/>
    <a:srgbClr val="D7D7D7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5C7C06-0218-4012-9F05-284AAEA4BE36}" v="1" dt="2024-02-01T10:37:26.5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38" d="100"/>
          <a:sy n="38" d="100"/>
        </p:scale>
        <p:origin x="21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3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7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35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1BAE-6E1F-4CD7-9A1D-6183FC94DDC3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84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03CB366-B64C-7308-245E-CD4B2CF913F5}"/>
              </a:ext>
            </a:extLst>
          </p:cNvPr>
          <p:cNvSpPr/>
          <p:nvPr/>
        </p:nvSpPr>
        <p:spPr>
          <a:xfrm>
            <a:off x="1265598" y="7750647"/>
            <a:ext cx="1473200" cy="812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1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EBBD8E-B5BF-E90B-3518-EDF4DF74A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193695"/>
              </p:ext>
            </p:extLst>
          </p:nvPr>
        </p:nvGraphicFramePr>
        <p:xfrm>
          <a:off x="1380031" y="12161302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000830-E6E1-2423-FA97-036AEB0A3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345246"/>
              </p:ext>
            </p:extLst>
          </p:nvPr>
        </p:nvGraphicFramePr>
        <p:xfrm>
          <a:off x="1528824" y="9378889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958680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77856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57F787-7F8E-547C-E931-B5D45622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77186"/>
              </p:ext>
            </p:extLst>
          </p:nvPr>
        </p:nvGraphicFramePr>
        <p:xfrm>
          <a:off x="1271088" y="6736157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959BA8A-7FA0-D6DF-A0BC-21F433F98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975595"/>
              </p:ext>
            </p:extLst>
          </p:nvPr>
        </p:nvGraphicFramePr>
        <p:xfrm>
          <a:off x="1387715" y="10806157"/>
          <a:ext cx="990006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006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569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AED875-95C3-991E-1C49-FFFED156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385491"/>
              </p:ext>
            </p:extLst>
          </p:nvPr>
        </p:nvGraphicFramePr>
        <p:xfrm>
          <a:off x="1265598" y="3674476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095C2C-7C18-6C98-EE0A-9415129A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08516"/>
              </p:ext>
            </p:extLst>
          </p:nvPr>
        </p:nvGraphicFramePr>
        <p:xfrm>
          <a:off x="7644672" y="7953711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FDBBDC7-1C40-6651-1020-C6FE57FDAFE0}"/>
              </a:ext>
            </a:extLst>
          </p:cNvPr>
          <p:cNvSpPr/>
          <p:nvPr/>
        </p:nvSpPr>
        <p:spPr>
          <a:xfrm>
            <a:off x="7205139" y="10701206"/>
            <a:ext cx="147320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1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40885BD-2C7D-5227-4FAB-AD3116BFB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787503"/>
              </p:ext>
            </p:extLst>
          </p:nvPr>
        </p:nvGraphicFramePr>
        <p:xfrm>
          <a:off x="1280554" y="5468946"/>
          <a:ext cx="958449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49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45BEF57-AC6E-E92A-574B-4282E43F743F}"/>
              </a:ext>
            </a:extLst>
          </p:cNvPr>
          <p:cNvSpPr/>
          <p:nvPr/>
        </p:nvSpPr>
        <p:spPr>
          <a:xfrm>
            <a:off x="7247334" y="4966380"/>
            <a:ext cx="1473200" cy="8128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2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13DA129-A307-9130-2A46-4F7B215AD451}"/>
              </a:ext>
            </a:extLst>
          </p:cNvPr>
          <p:cNvSpPr/>
          <p:nvPr/>
        </p:nvSpPr>
        <p:spPr>
          <a:xfrm>
            <a:off x="1387715" y="2027854"/>
            <a:ext cx="147320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B82FB73-CA7E-B032-5B7F-6CE0A755C56B}"/>
              </a:ext>
            </a:extLst>
          </p:cNvPr>
          <p:cNvSpPr txBox="1"/>
          <p:nvPr/>
        </p:nvSpPr>
        <p:spPr>
          <a:xfrm>
            <a:off x="2982583" y="8818263"/>
            <a:ext cx="16725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Using the internet to find information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9E6904F-295B-F7FD-E4AA-F4DD24795771}"/>
              </a:ext>
            </a:extLst>
          </p:cNvPr>
          <p:cNvSpPr txBox="1"/>
          <p:nvPr/>
        </p:nvSpPr>
        <p:spPr>
          <a:xfrm>
            <a:off x="1108568" y="9874516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66"/>
                </a:solidFill>
                <a:effectLst/>
                <a:latin typeface="+mj-lt"/>
                <a:ea typeface="Times New Roman" panose="02020603050405020304" pitchFamily="18" charset="0"/>
              </a:rPr>
              <a:t>Presenting about myself</a:t>
            </a:r>
            <a:endParaRPr lang="en-US" sz="1400" b="1" dirty="0">
              <a:solidFill>
                <a:srgbClr val="FF0066"/>
              </a:solidFill>
              <a:latin typeface="+mj-lt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1E3C019-6C7D-F27B-A5A3-4E2D4DDEF636}"/>
              </a:ext>
            </a:extLst>
          </p:cNvPr>
          <p:cNvSpPr txBox="1"/>
          <p:nvPr/>
        </p:nvSpPr>
        <p:spPr>
          <a:xfrm>
            <a:off x="8248876" y="12631129"/>
            <a:ext cx="1880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66"/>
                </a:solidFill>
              </a:rPr>
              <a:t>Create a display about yourself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E173C37-25AC-DE19-95D6-FD2D6CB62235}"/>
              </a:ext>
            </a:extLst>
          </p:cNvPr>
          <p:cNvSpPr txBox="1"/>
          <p:nvPr/>
        </p:nvSpPr>
        <p:spPr>
          <a:xfrm>
            <a:off x="7757953" y="9026834"/>
            <a:ext cx="7924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Taxes</a:t>
            </a:r>
            <a:endParaRPr lang="en-GB" sz="1600" b="1" dirty="0">
              <a:solidFill>
                <a:srgbClr val="C0000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898DB7A-5B9F-CCB9-B3FF-4EB5FA451688}"/>
              </a:ext>
            </a:extLst>
          </p:cNvPr>
          <p:cNvSpPr txBox="1"/>
          <p:nvPr/>
        </p:nvSpPr>
        <p:spPr>
          <a:xfrm>
            <a:off x="8656700" y="8319154"/>
            <a:ext cx="13450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Keeping safe at school</a:t>
            </a:r>
            <a:endParaRPr lang="en-US" sz="1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9703717-B82E-B9CC-FE27-1C4310AFC2BA}"/>
              </a:ext>
            </a:extLst>
          </p:cNvPr>
          <p:cNvSpPr txBox="1"/>
          <p:nvPr/>
        </p:nvSpPr>
        <p:spPr>
          <a:xfrm>
            <a:off x="2030010" y="304799"/>
            <a:ext cx="5876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Life Skills Curriculum Journey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446CED47-D3CB-C7BE-58D7-45D28A049A57}"/>
              </a:ext>
            </a:extLst>
          </p:cNvPr>
          <p:cNvSpPr txBox="1"/>
          <p:nvPr/>
        </p:nvSpPr>
        <p:spPr>
          <a:xfrm>
            <a:off x="3171141" y="1043212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Key Stage 2 (Year 1)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0E24D5A-22FC-C9C4-FD05-7ABA66BFB1BC}"/>
              </a:ext>
            </a:extLst>
          </p:cNvPr>
          <p:cNvSpPr txBox="1"/>
          <p:nvPr/>
        </p:nvSpPr>
        <p:spPr>
          <a:xfrm>
            <a:off x="3171141" y="791563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Key Stage 2 (Year 2)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590C40AB-A5C3-33ED-4FA1-6CD801DCF4D8}"/>
              </a:ext>
            </a:extLst>
          </p:cNvPr>
          <p:cNvSpPr txBox="1"/>
          <p:nvPr/>
        </p:nvSpPr>
        <p:spPr>
          <a:xfrm>
            <a:off x="3171141" y="528922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Key Stage 3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7B738A3-DD6A-74FE-9865-48CB59712BB9}"/>
              </a:ext>
            </a:extLst>
          </p:cNvPr>
          <p:cNvSpPr txBox="1"/>
          <p:nvPr/>
        </p:nvSpPr>
        <p:spPr>
          <a:xfrm>
            <a:off x="3263804" y="235337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Key Stage 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DD7D4E-90A6-4BB0-86A4-30E1C6A077C6}"/>
              </a:ext>
            </a:extLst>
          </p:cNvPr>
          <p:cNvSpPr/>
          <p:nvPr/>
        </p:nvSpPr>
        <p:spPr>
          <a:xfrm>
            <a:off x="8608985" y="354659"/>
            <a:ext cx="1804522" cy="21980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Key:</a:t>
            </a:r>
          </a:p>
          <a:p>
            <a:pPr algn="ctr"/>
            <a:endParaRPr lang="en-GB" sz="1400" b="1" dirty="0"/>
          </a:p>
          <a:p>
            <a:pPr algn="ctr"/>
            <a:r>
              <a:rPr lang="en-GB" sz="1400" b="1" dirty="0">
                <a:solidFill>
                  <a:srgbClr val="FF0066"/>
                </a:solidFill>
              </a:rPr>
              <a:t>PINK: </a:t>
            </a:r>
            <a:r>
              <a:rPr lang="en-GB" sz="1400" dirty="0">
                <a:solidFill>
                  <a:srgbClr val="FF0066"/>
                </a:solidFill>
              </a:rPr>
              <a:t>My identity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RED: </a:t>
            </a:r>
            <a:r>
              <a:rPr lang="en-GB" sz="1400" dirty="0">
                <a:solidFill>
                  <a:srgbClr val="FF0000"/>
                </a:solidFill>
              </a:rPr>
              <a:t>Personal Safety</a:t>
            </a:r>
            <a:br>
              <a:rPr lang="en-GB" sz="1400" b="1" dirty="0"/>
            </a:br>
            <a:r>
              <a:rPr lang="en-GB" sz="1400" b="1" dirty="0">
                <a:solidFill>
                  <a:srgbClr val="7030A0"/>
                </a:solidFill>
              </a:rPr>
              <a:t>PURPLE: </a:t>
            </a:r>
            <a:r>
              <a:rPr lang="en-GB" sz="1400" dirty="0">
                <a:solidFill>
                  <a:srgbClr val="7030A0"/>
                </a:solidFill>
              </a:rPr>
              <a:t>Health and Wellbeing</a:t>
            </a:r>
          </a:p>
          <a:p>
            <a:pPr algn="ctr"/>
            <a:r>
              <a:rPr lang="en-GB" sz="1400" b="1" dirty="0">
                <a:solidFill>
                  <a:schemeClr val="accent2">
                    <a:lumMod val="75000"/>
                  </a:schemeClr>
                </a:solidFill>
              </a:rPr>
              <a:t>BROWN: 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</a:rPr>
              <a:t>Number Handling</a:t>
            </a:r>
          </a:p>
          <a:p>
            <a:pPr algn="ctr"/>
            <a:r>
              <a:rPr lang="en-GB" sz="1400" b="1" dirty="0">
                <a:solidFill>
                  <a:schemeClr val="bg1">
                    <a:lumMod val="50000"/>
                  </a:schemeClr>
                </a:solidFill>
              </a:rPr>
              <a:t>GREY: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Independent Living</a:t>
            </a:r>
          </a:p>
          <a:p>
            <a:pPr algn="ctr"/>
            <a:r>
              <a:rPr lang="en-GB" sz="1400" b="1" dirty="0">
                <a:solidFill>
                  <a:srgbClr val="00B050"/>
                </a:solidFill>
              </a:rPr>
              <a:t>GREEN: </a:t>
            </a:r>
            <a:r>
              <a:rPr lang="en-GB" sz="1400" dirty="0">
                <a:solidFill>
                  <a:srgbClr val="00B050"/>
                </a:solidFill>
              </a:rPr>
              <a:t>My environment</a:t>
            </a:r>
          </a:p>
          <a:p>
            <a:pPr algn="ctr"/>
            <a:r>
              <a:rPr lang="en-GB" sz="1400" b="1" dirty="0">
                <a:solidFill>
                  <a:srgbClr val="0070C0"/>
                </a:solidFill>
              </a:rPr>
              <a:t>BLUE: </a:t>
            </a:r>
            <a:r>
              <a:rPr lang="en-GB" sz="1400" dirty="0">
                <a:solidFill>
                  <a:srgbClr val="0070C0"/>
                </a:solidFill>
              </a:rPr>
              <a:t>Communication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BE3EAB-5087-31A5-EBAE-19BA899BDDE1}"/>
              </a:ext>
            </a:extLst>
          </p:cNvPr>
          <p:cNvSpPr txBox="1"/>
          <p:nvPr/>
        </p:nvSpPr>
        <p:spPr>
          <a:xfrm>
            <a:off x="7971378" y="11726470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66"/>
                </a:solidFill>
              </a:rPr>
              <a:t>My skills and qualities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757BA6-3BA7-6028-F143-2F689C0E708F}"/>
              </a:ext>
            </a:extLst>
          </p:cNvPr>
          <p:cNvSpPr txBox="1"/>
          <p:nvPr/>
        </p:nvSpPr>
        <p:spPr>
          <a:xfrm>
            <a:off x="6331049" y="12644044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</a:rPr>
              <a:t>Group Discussion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69E093-EEA0-00BF-1AC9-73C243DE6AD5}"/>
              </a:ext>
            </a:extLst>
          </p:cNvPr>
          <p:cNvSpPr txBox="1"/>
          <p:nvPr/>
        </p:nvSpPr>
        <p:spPr>
          <a:xfrm>
            <a:off x="6307309" y="11698911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</a:rPr>
              <a:t>Survey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2FD9BE-0346-F4F0-DB22-D43D8D805EB2}"/>
              </a:ext>
            </a:extLst>
          </p:cNvPr>
          <p:cNvSpPr txBox="1"/>
          <p:nvPr/>
        </p:nvSpPr>
        <p:spPr>
          <a:xfrm>
            <a:off x="4710387" y="12644044"/>
            <a:ext cx="1880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‘Define my environment</a:t>
            </a:r>
            <a:r>
              <a:rPr lang="en-US" sz="1400" b="1" dirty="0">
                <a:solidFill>
                  <a:srgbClr val="0070C0"/>
                </a:solidFill>
              </a:rPr>
              <a:t>’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631ACC-E8A3-1AB1-4102-AA688D59B57E}"/>
              </a:ext>
            </a:extLst>
          </p:cNvPr>
          <p:cNvSpPr txBox="1"/>
          <p:nvPr/>
        </p:nvSpPr>
        <p:spPr>
          <a:xfrm>
            <a:off x="4894575" y="11567582"/>
            <a:ext cx="1880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Environmental groups/</a:t>
            </a:r>
            <a:r>
              <a:rPr lang="en-US" sz="1400" b="1" dirty="0" err="1">
                <a:solidFill>
                  <a:srgbClr val="00B050"/>
                </a:solidFill>
              </a:rPr>
              <a:t>organisations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807519-334C-0599-BACA-F9125BCEAC40}"/>
              </a:ext>
            </a:extLst>
          </p:cNvPr>
          <p:cNvSpPr txBox="1"/>
          <p:nvPr/>
        </p:nvSpPr>
        <p:spPr>
          <a:xfrm>
            <a:off x="3171141" y="12698635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Payment Methods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9C9659-A6F6-51D9-F7D3-05D49A9166CB}"/>
              </a:ext>
            </a:extLst>
          </p:cNvPr>
          <p:cNvSpPr txBox="1"/>
          <p:nvPr/>
        </p:nvSpPr>
        <p:spPr>
          <a:xfrm>
            <a:off x="3220543" y="11746614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Budgeting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0D6F4B-3155-7CEC-652A-1A7573A36413}"/>
              </a:ext>
            </a:extLst>
          </p:cNvPr>
          <p:cNvSpPr txBox="1"/>
          <p:nvPr/>
        </p:nvSpPr>
        <p:spPr>
          <a:xfrm>
            <a:off x="1280554" y="12631129"/>
            <a:ext cx="1880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</a:rPr>
              <a:t>Taking care of my body, teeth and hair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B0B4CC-5EB1-3FB7-A91F-A3D0682E06E3}"/>
              </a:ext>
            </a:extLst>
          </p:cNvPr>
          <p:cNvSpPr txBox="1"/>
          <p:nvPr/>
        </p:nvSpPr>
        <p:spPr>
          <a:xfrm>
            <a:off x="1400737" y="11755380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</a:rPr>
              <a:t>A Healthy Diet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2D25F5-9409-C4E8-27CA-35905D0AB405}"/>
              </a:ext>
            </a:extLst>
          </p:cNvPr>
          <p:cNvSpPr txBox="1"/>
          <p:nvPr/>
        </p:nvSpPr>
        <p:spPr>
          <a:xfrm>
            <a:off x="2124315" y="11099482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Travelling safely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45869F-C718-C6D7-2FAF-E272B9DA2CBF}"/>
              </a:ext>
            </a:extLst>
          </p:cNvPr>
          <p:cNvSpPr txBox="1"/>
          <p:nvPr/>
        </p:nvSpPr>
        <p:spPr>
          <a:xfrm>
            <a:off x="-238929" y="11099482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Basic First Aid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6D25B4A-8409-B635-7EEC-C0B0E7AD18D0}"/>
              </a:ext>
            </a:extLst>
          </p:cNvPr>
          <p:cNvSpPr txBox="1"/>
          <p:nvPr/>
        </p:nvSpPr>
        <p:spPr>
          <a:xfrm>
            <a:off x="4738477" y="9784278"/>
            <a:ext cx="13714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</a:rPr>
              <a:t>Preparing for natural disasters</a:t>
            </a:r>
            <a:endParaRPr lang="en-GB" sz="1600" b="1" dirty="0">
              <a:solidFill>
                <a:srgbClr val="00B05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488AF81-769A-7262-EEF1-D8AD3006BDB1}"/>
              </a:ext>
            </a:extLst>
          </p:cNvPr>
          <p:cNvSpPr txBox="1"/>
          <p:nvPr/>
        </p:nvSpPr>
        <p:spPr>
          <a:xfrm>
            <a:off x="7746822" y="9862519"/>
            <a:ext cx="12443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Council Tax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15393D6-6120-8308-2721-9E68719E1806}"/>
              </a:ext>
            </a:extLst>
          </p:cNvPr>
          <p:cNvSpPr txBox="1"/>
          <p:nvPr/>
        </p:nvSpPr>
        <p:spPr>
          <a:xfrm>
            <a:off x="1096577" y="9001618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66"/>
                </a:solidFill>
                <a:effectLst/>
                <a:latin typeface="+mj-lt"/>
                <a:ea typeface="Times New Roman" panose="02020603050405020304" pitchFamily="18" charset="0"/>
              </a:rPr>
              <a:t>A resilience display</a:t>
            </a:r>
            <a:endParaRPr lang="en-US" sz="1400" b="1" dirty="0">
              <a:solidFill>
                <a:srgbClr val="FF0066"/>
              </a:solidFill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9BFCFB-EF3C-80D4-4677-FDAE01FB6B9C}"/>
              </a:ext>
            </a:extLst>
          </p:cNvPr>
          <p:cNvSpPr txBox="1"/>
          <p:nvPr/>
        </p:nvSpPr>
        <p:spPr>
          <a:xfrm>
            <a:off x="2816650" y="9782759"/>
            <a:ext cx="16725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Present a short talk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160B4A3-4DCC-77B4-CE3A-AA3316CADB38}"/>
              </a:ext>
            </a:extLst>
          </p:cNvPr>
          <p:cNvSpPr txBox="1"/>
          <p:nvPr/>
        </p:nvSpPr>
        <p:spPr>
          <a:xfrm>
            <a:off x="4894575" y="8833481"/>
            <a:ext cx="13714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</a:rPr>
              <a:t>Charities for natural disasters</a:t>
            </a:r>
            <a:endParaRPr lang="en-GB" sz="1600" b="1" dirty="0">
              <a:solidFill>
                <a:srgbClr val="00B05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C2245C-9AF5-2A35-2C22-2C2D7342CDB1}"/>
              </a:ext>
            </a:extLst>
          </p:cNvPr>
          <p:cNvSpPr txBox="1"/>
          <p:nvPr/>
        </p:nvSpPr>
        <p:spPr>
          <a:xfrm>
            <a:off x="6590437" y="9789649"/>
            <a:ext cx="12443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7030A0"/>
                </a:solidFill>
                <a:effectLst/>
                <a:latin typeface="+mj-lt"/>
                <a:ea typeface="Times New Roman" panose="02020603050405020304" pitchFamily="18" charset="0"/>
              </a:rPr>
              <a:t>Keeping fit and healthy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9993CAD-50E6-9FD0-62FA-100356AF58D1}"/>
              </a:ext>
            </a:extLst>
          </p:cNvPr>
          <p:cNvSpPr txBox="1"/>
          <p:nvPr/>
        </p:nvSpPr>
        <p:spPr>
          <a:xfrm>
            <a:off x="6396786" y="8861852"/>
            <a:ext cx="12443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7030A0"/>
                </a:solidFill>
                <a:effectLst/>
                <a:latin typeface="+mj-lt"/>
                <a:ea typeface="Times New Roman" panose="02020603050405020304" pitchFamily="18" charset="0"/>
              </a:rPr>
              <a:t>GP – Being Healthy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84C4D28-4904-73E1-A250-AEC9F1F2719C}"/>
              </a:ext>
            </a:extLst>
          </p:cNvPr>
          <p:cNvSpPr txBox="1"/>
          <p:nvPr/>
        </p:nvSpPr>
        <p:spPr>
          <a:xfrm>
            <a:off x="6317773" y="8294778"/>
            <a:ext cx="13450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Risks – railways, water and home</a:t>
            </a:r>
            <a:endParaRPr lang="en-US" sz="1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19167CF-AF4E-384C-4834-62AFD7B77278}"/>
              </a:ext>
            </a:extLst>
          </p:cNvPr>
          <p:cNvSpPr txBox="1"/>
          <p:nvPr/>
        </p:nvSpPr>
        <p:spPr>
          <a:xfrm>
            <a:off x="7211230" y="7130713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A group discussion/Debate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40015A1-2BE6-FBEC-916B-E5F64867E42C}"/>
              </a:ext>
            </a:extLst>
          </p:cNvPr>
          <p:cNvSpPr txBox="1"/>
          <p:nvPr/>
        </p:nvSpPr>
        <p:spPr>
          <a:xfrm>
            <a:off x="7078313" y="6177687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A formal letter/email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EADF913-0324-779F-8EE0-540B837674D7}"/>
              </a:ext>
            </a:extLst>
          </p:cNvPr>
          <p:cNvSpPr txBox="1"/>
          <p:nvPr/>
        </p:nvSpPr>
        <p:spPr>
          <a:xfrm>
            <a:off x="5459833" y="6370795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Clean and tidy a room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B939278-C70E-1968-BB91-42C230DBF7FF}"/>
              </a:ext>
            </a:extLst>
          </p:cNvPr>
          <p:cNvSpPr txBox="1"/>
          <p:nvPr/>
        </p:nvSpPr>
        <p:spPr>
          <a:xfrm>
            <a:off x="5393898" y="7134930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Wash and iron clothes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04A0DFB-6CD3-48B0-F499-7AB00ECA8F4E}"/>
              </a:ext>
            </a:extLst>
          </p:cNvPr>
          <p:cNvSpPr txBox="1"/>
          <p:nvPr/>
        </p:nvSpPr>
        <p:spPr>
          <a:xfrm>
            <a:off x="3939317" y="6219790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  <a:latin typeface="+mj-lt"/>
              </a:rPr>
              <a:t>Study on a Plant/Animal or site </a:t>
            </a:r>
            <a:endParaRPr lang="en-US" sz="14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89F2532-D53D-3926-8183-7326E5D6D58E}"/>
              </a:ext>
            </a:extLst>
          </p:cNvPr>
          <p:cNvSpPr txBox="1"/>
          <p:nvPr/>
        </p:nvSpPr>
        <p:spPr>
          <a:xfrm>
            <a:off x="3693886" y="7185683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</a:rPr>
              <a:t>Environmentally friendly products</a:t>
            </a:r>
            <a:endParaRPr lang="en-US" sz="14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3EF574-ECF9-88C9-0F2D-7EC0702FC817}"/>
              </a:ext>
            </a:extLst>
          </p:cNvPr>
          <p:cNvSpPr txBox="1"/>
          <p:nvPr/>
        </p:nvSpPr>
        <p:spPr>
          <a:xfrm>
            <a:off x="2580758" y="6261955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Understanding phone contracts</a:t>
            </a:r>
            <a:endParaRPr lang="en-US" sz="1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EBFD6A7-3840-B69E-1328-0094DDF85DA0}"/>
              </a:ext>
            </a:extLst>
          </p:cNvPr>
          <p:cNvSpPr txBox="1"/>
          <p:nvPr/>
        </p:nvSpPr>
        <p:spPr>
          <a:xfrm>
            <a:off x="1987784" y="7126417"/>
            <a:ext cx="18319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Planning the cost of a celebration (budgeting)</a:t>
            </a:r>
            <a:endParaRPr lang="en-US" sz="1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8AFD5C3-9683-4114-6082-C40A91AE04BE}"/>
              </a:ext>
            </a:extLst>
          </p:cNvPr>
          <p:cNvSpPr txBox="1"/>
          <p:nvPr/>
        </p:nvSpPr>
        <p:spPr>
          <a:xfrm>
            <a:off x="2172417" y="5665758"/>
            <a:ext cx="18319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7030A0"/>
                </a:solidFill>
                <a:effectLst/>
                <a:latin typeface="+mj-lt"/>
                <a:ea typeface="Times New Roman" panose="02020603050405020304" pitchFamily="18" charset="0"/>
              </a:rPr>
              <a:t>Personal Hygiene Products</a:t>
            </a:r>
            <a:endParaRPr lang="en-US" sz="1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38E8387-DB26-9546-4865-E29022C62D87}"/>
              </a:ext>
            </a:extLst>
          </p:cNvPr>
          <p:cNvSpPr txBox="1"/>
          <p:nvPr/>
        </p:nvSpPr>
        <p:spPr>
          <a:xfrm>
            <a:off x="8550824" y="6630861"/>
            <a:ext cx="18319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effectLst/>
                <a:latin typeface="+mj-lt"/>
                <a:ea typeface="Times New Roman" panose="02020603050405020304" pitchFamily="18" charset="0"/>
              </a:rPr>
              <a:t>ZONES OF REGULATION</a:t>
            </a:r>
            <a:endParaRPr lang="en-US" sz="1400" b="1" dirty="0">
              <a:latin typeface="+mj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D7A5E96-986A-8744-E01C-DEDB0E6D8CC3}"/>
              </a:ext>
            </a:extLst>
          </p:cNvPr>
          <p:cNvSpPr txBox="1"/>
          <p:nvPr/>
        </p:nvSpPr>
        <p:spPr>
          <a:xfrm>
            <a:off x="-280531" y="5654467"/>
            <a:ext cx="18319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7030A0"/>
                </a:solidFill>
                <a:effectLst/>
                <a:latin typeface="+mj-lt"/>
                <a:ea typeface="Times New Roman" panose="02020603050405020304" pitchFamily="18" charset="0"/>
              </a:rPr>
              <a:t>Mental Health Helplines</a:t>
            </a:r>
            <a:endParaRPr lang="en-US" sz="1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F57A15F-F956-620F-F0D8-DA2B2918247E}"/>
              </a:ext>
            </a:extLst>
          </p:cNvPr>
          <p:cNvSpPr txBox="1"/>
          <p:nvPr/>
        </p:nvSpPr>
        <p:spPr>
          <a:xfrm>
            <a:off x="769517" y="4146431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Obtaining information from different sources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A513D51-39B0-C265-72E9-728239CBF6BF}"/>
              </a:ext>
            </a:extLst>
          </p:cNvPr>
          <p:cNvSpPr txBox="1"/>
          <p:nvPr/>
        </p:nvSpPr>
        <p:spPr>
          <a:xfrm>
            <a:off x="854157" y="3092133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Creating an information leaflet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D88915C-5104-0044-0353-E49880F40C60}"/>
              </a:ext>
            </a:extLst>
          </p:cNvPr>
          <p:cNvSpPr txBox="1"/>
          <p:nvPr/>
        </p:nvSpPr>
        <p:spPr>
          <a:xfrm>
            <a:off x="2349327" y="3065252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Prepare a healthy packed lunch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99D5909-3618-6D91-6888-530F198211B2}"/>
              </a:ext>
            </a:extLst>
          </p:cNvPr>
          <p:cNvSpPr txBox="1"/>
          <p:nvPr/>
        </p:nvSpPr>
        <p:spPr>
          <a:xfrm>
            <a:off x="2476327" y="4135075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Food storage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8BF6843-CDC5-F447-2766-273286038360}"/>
              </a:ext>
            </a:extLst>
          </p:cNvPr>
          <p:cNvSpPr txBox="1"/>
          <p:nvPr/>
        </p:nvSpPr>
        <p:spPr>
          <a:xfrm>
            <a:off x="3536793" y="3210581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  <a:latin typeface="+mj-lt"/>
              </a:rPr>
              <a:t>Environmental </a:t>
            </a:r>
          </a:p>
          <a:p>
            <a:pPr algn="ctr"/>
            <a:r>
              <a:rPr lang="en-GB" sz="1400" b="1" dirty="0">
                <a:solidFill>
                  <a:srgbClr val="00B050"/>
                </a:solidFill>
                <a:latin typeface="+mj-lt"/>
              </a:rPr>
              <a:t>Friendly products </a:t>
            </a:r>
            <a:endParaRPr lang="en-US" sz="14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768C304-1E19-A52B-3782-244A946E2354}"/>
              </a:ext>
            </a:extLst>
          </p:cNvPr>
          <p:cNvSpPr txBox="1"/>
          <p:nvPr/>
        </p:nvSpPr>
        <p:spPr>
          <a:xfrm>
            <a:off x="3536793" y="4125071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  <a:latin typeface="+mj-lt"/>
              </a:rPr>
              <a:t>Study on a Plant/Animal or site </a:t>
            </a:r>
            <a:endParaRPr lang="en-US" sz="14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C20778C-F01B-770E-5D85-1A25BF0EB25C}"/>
              </a:ext>
            </a:extLst>
          </p:cNvPr>
          <p:cNvSpPr txBox="1"/>
          <p:nvPr/>
        </p:nvSpPr>
        <p:spPr>
          <a:xfrm>
            <a:off x="5869004" y="3177171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Savings Accounts</a:t>
            </a:r>
            <a:endParaRPr lang="en-US" sz="1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28C37A-7542-574A-8B6B-C4E4E834EDC2}"/>
              </a:ext>
            </a:extLst>
          </p:cNvPr>
          <p:cNvSpPr txBox="1"/>
          <p:nvPr/>
        </p:nvSpPr>
        <p:spPr>
          <a:xfrm>
            <a:off x="6396793" y="4208747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Wages, taxes and pensions</a:t>
            </a:r>
            <a:endParaRPr lang="en-US" sz="1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9AB9CD3-0766-2184-AD0E-FFBF38B24EC3}"/>
              </a:ext>
            </a:extLst>
          </p:cNvPr>
          <p:cNvSpPr txBox="1"/>
          <p:nvPr/>
        </p:nvSpPr>
        <p:spPr>
          <a:xfrm>
            <a:off x="4837436" y="2933576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7030A0"/>
                </a:solidFill>
                <a:effectLst/>
                <a:latin typeface="+mj-lt"/>
                <a:ea typeface="Times New Roman" panose="02020603050405020304" pitchFamily="18" charset="0"/>
              </a:rPr>
              <a:t>Basic First Aid (CPR)</a:t>
            </a:r>
            <a:endParaRPr lang="en-US" sz="1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AF7B80E-7B06-99F6-B48F-23C9278F4DC0}"/>
              </a:ext>
            </a:extLst>
          </p:cNvPr>
          <p:cNvSpPr txBox="1"/>
          <p:nvPr/>
        </p:nvSpPr>
        <p:spPr>
          <a:xfrm>
            <a:off x="5019900" y="4166744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7030A0"/>
                </a:solidFill>
                <a:effectLst/>
                <a:latin typeface="+mj-lt"/>
                <a:ea typeface="Times New Roman" panose="02020603050405020304" pitchFamily="18" charset="0"/>
              </a:rPr>
              <a:t>Personal Safety</a:t>
            </a:r>
            <a:endParaRPr lang="en-US" sz="1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100CE6D-4442-C10E-79CB-DD7A98836E44}"/>
              </a:ext>
            </a:extLst>
          </p:cNvPr>
          <p:cNvSpPr txBox="1"/>
          <p:nvPr/>
        </p:nvSpPr>
        <p:spPr>
          <a:xfrm>
            <a:off x="7700005" y="3288122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Social Media Safety</a:t>
            </a:r>
            <a:endParaRPr lang="en-US" sz="1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9C4ADBB-F471-A71E-F85F-D2D55E40EAB2}"/>
              </a:ext>
            </a:extLst>
          </p:cNvPr>
          <p:cNvSpPr txBox="1"/>
          <p:nvPr/>
        </p:nvSpPr>
        <p:spPr>
          <a:xfrm>
            <a:off x="8323156" y="3769481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Avoiding accidents at home</a:t>
            </a:r>
            <a:endParaRPr lang="en-US" sz="1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678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250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Costantini</dc:creator>
  <cp:lastModifiedBy>Dean Rowley</cp:lastModifiedBy>
  <cp:revision>13</cp:revision>
  <cp:lastPrinted>2024-02-01T10:37:30Z</cp:lastPrinted>
  <dcterms:created xsi:type="dcterms:W3CDTF">2020-04-29T13:07:49Z</dcterms:created>
  <dcterms:modified xsi:type="dcterms:W3CDTF">2024-02-01T11:10:47Z</dcterms:modified>
</cp:coreProperties>
</file>