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0691813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5BA6"/>
    <a:srgbClr val="D7D7D7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765E40-B094-49DD-8947-A63558BBA981}" v="66" dt="2025-10-08T20:11:13.9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4" autoAdjust="0"/>
    <p:restoredTop sz="94660"/>
  </p:normalViewPr>
  <p:slideViewPr>
    <p:cSldViewPr snapToGrid="0">
      <p:cViewPr>
        <p:scale>
          <a:sx n="60" d="100"/>
          <a:sy n="60" d="100"/>
        </p:scale>
        <p:origin x="1380" y="-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rsty Webb" userId="d6ad0b69-b647-4eec-b20e-39a90c869ff6" providerId="ADAL" clId="{4B765E40-B094-49DD-8947-A63558BBA981}"/>
    <pc:docChg chg="undo custSel modSld">
      <pc:chgData name="Kirsty Webb" userId="d6ad0b69-b647-4eec-b20e-39a90c869ff6" providerId="ADAL" clId="{4B765E40-B094-49DD-8947-A63558BBA981}" dt="2025-10-14T20:35:43.882" v="1136" actId="313"/>
      <pc:docMkLst>
        <pc:docMk/>
      </pc:docMkLst>
      <pc:sldChg chg="addSp delSp modSp mod">
        <pc:chgData name="Kirsty Webb" userId="d6ad0b69-b647-4eec-b20e-39a90c869ff6" providerId="ADAL" clId="{4B765E40-B094-49DD-8947-A63558BBA981}" dt="2025-10-14T20:35:43.882" v="1136" actId="313"/>
        <pc:sldMkLst>
          <pc:docMk/>
          <pc:sldMk cId="616789543" sldId="257"/>
        </pc:sldMkLst>
        <pc:spChg chg="add mod">
          <ac:chgData name="Kirsty Webb" userId="d6ad0b69-b647-4eec-b20e-39a90c869ff6" providerId="ADAL" clId="{4B765E40-B094-49DD-8947-A63558BBA981}" dt="2025-10-08T20:07:32.241" v="1071" actId="14100"/>
          <ac:spMkLst>
            <pc:docMk/>
            <pc:sldMk cId="616789543" sldId="257"/>
            <ac:spMk id="2" creationId="{D59370A6-B7FB-931F-4009-97ED4BDA807B}"/>
          </ac:spMkLst>
        </pc:spChg>
        <pc:spChg chg="mod">
          <ac:chgData name="Kirsty Webb" userId="d6ad0b69-b647-4eec-b20e-39a90c869ff6" providerId="ADAL" clId="{4B765E40-B094-49DD-8947-A63558BBA981}" dt="2025-10-07T15:06:12.620" v="556" actId="1076"/>
          <ac:spMkLst>
            <pc:docMk/>
            <pc:sldMk cId="616789543" sldId="257"/>
            <ac:spMk id="3" creationId="{103CB366-B64C-7308-245E-CD4B2CF913F5}"/>
          </ac:spMkLst>
        </pc:spChg>
        <pc:spChg chg="add mod">
          <ac:chgData name="Kirsty Webb" userId="d6ad0b69-b647-4eec-b20e-39a90c869ff6" providerId="ADAL" clId="{4B765E40-B094-49DD-8947-A63558BBA981}" dt="2025-10-07T15:31:41.628" v="791" actId="1076"/>
          <ac:spMkLst>
            <pc:docMk/>
            <pc:sldMk cId="616789543" sldId="257"/>
            <ac:spMk id="4" creationId="{F8F19C2E-6E90-1597-1327-406B75C6CB98}"/>
          </ac:spMkLst>
        </pc:spChg>
        <pc:spChg chg="add mod">
          <ac:chgData name="Kirsty Webb" userId="d6ad0b69-b647-4eec-b20e-39a90c869ff6" providerId="ADAL" clId="{4B765E40-B094-49DD-8947-A63558BBA981}" dt="2025-10-08T20:12:14.056" v="1134" actId="1076"/>
          <ac:spMkLst>
            <pc:docMk/>
            <pc:sldMk cId="616789543" sldId="257"/>
            <ac:spMk id="5" creationId="{752C7675-C8E5-5236-1195-48E97B1DB260}"/>
          </ac:spMkLst>
        </pc:spChg>
        <pc:spChg chg="add mod">
          <ac:chgData name="Kirsty Webb" userId="d6ad0b69-b647-4eec-b20e-39a90c869ff6" providerId="ADAL" clId="{4B765E40-B094-49DD-8947-A63558BBA981}" dt="2025-10-07T15:31:45.712" v="792" actId="1076"/>
          <ac:spMkLst>
            <pc:docMk/>
            <pc:sldMk cId="616789543" sldId="257"/>
            <ac:spMk id="6" creationId="{52AC158F-60A5-2D5C-02C0-7EA5625533EC}"/>
          </ac:spMkLst>
        </pc:spChg>
        <pc:spChg chg="add mod">
          <ac:chgData name="Kirsty Webb" userId="d6ad0b69-b647-4eec-b20e-39a90c869ff6" providerId="ADAL" clId="{4B765E40-B094-49DD-8947-A63558BBA981}" dt="2025-10-08T20:11:26.167" v="1122" actId="1076"/>
          <ac:spMkLst>
            <pc:docMk/>
            <pc:sldMk cId="616789543" sldId="257"/>
            <ac:spMk id="7" creationId="{3519725F-6D5E-4F49-81E2-4983E359E86B}"/>
          </ac:spMkLst>
        </pc:spChg>
        <pc:spChg chg="add mod">
          <ac:chgData name="Kirsty Webb" userId="d6ad0b69-b647-4eec-b20e-39a90c869ff6" providerId="ADAL" clId="{4B765E40-B094-49DD-8947-A63558BBA981}" dt="2025-10-07T15:12:24.764" v="579" actId="122"/>
          <ac:spMkLst>
            <pc:docMk/>
            <pc:sldMk cId="616789543" sldId="257"/>
            <ac:spMk id="9" creationId="{14E204C1-0AB5-E21E-9642-89BD9050A8BB}"/>
          </ac:spMkLst>
        </pc:spChg>
        <pc:spChg chg="add mod">
          <ac:chgData name="Kirsty Webb" userId="d6ad0b69-b647-4eec-b20e-39a90c869ff6" providerId="ADAL" clId="{4B765E40-B094-49DD-8947-A63558BBA981}" dt="2025-10-08T20:07:51.060" v="1075" actId="14100"/>
          <ac:spMkLst>
            <pc:docMk/>
            <pc:sldMk cId="616789543" sldId="257"/>
            <ac:spMk id="11" creationId="{7AD8AF5E-A52D-75D6-D259-B3C1817BCAA3}"/>
          </ac:spMkLst>
        </pc:spChg>
        <pc:spChg chg="add mod">
          <ac:chgData name="Kirsty Webb" userId="d6ad0b69-b647-4eec-b20e-39a90c869ff6" providerId="ADAL" clId="{4B765E40-B094-49DD-8947-A63558BBA981}" dt="2025-10-08T20:10:01.897" v="1103" actId="20577"/>
          <ac:spMkLst>
            <pc:docMk/>
            <pc:sldMk cId="616789543" sldId="257"/>
            <ac:spMk id="17" creationId="{9AB48D8E-CAC6-9D0C-5B1C-F13DB2578249}"/>
          </ac:spMkLst>
        </pc:spChg>
        <pc:spChg chg="add mod">
          <ac:chgData name="Kirsty Webb" userId="d6ad0b69-b647-4eec-b20e-39a90c869ff6" providerId="ADAL" clId="{4B765E40-B094-49DD-8947-A63558BBA981}" dt="2025-10-08T20:07:41.638" v="1073" actId="1076"/>
          <ac:spMkLst>
            <pc:docMk/>
            <pc:sldMk cId="616789543" sldId="257"/>
            <ac:spMk id="23" creationId="{CDE35EBF-47C9-89F1-7386-4EF321EE8544}"/>
          </ac:spMkLst>
        </pc:spChg>
        <pc:spChg chg="mod">
          <ac:chgData name="Kirsty Webb" userId="d6ad0b69-b647-4eec-b20e-39a90c869ff6" providerId="ADAL" clId="{4B765E40-B094-49DD-8947-A63558BBA981}" dt="2025-10-07T13:25:24.738" v="221" actId="1076"/>
          <ac:spMkLst>
            <pc:docMk/>
            <pc:sldMk cId="616789543" sldId="257"/>
            <ac:spMk id="26" creationId="{713DA129-A307-9130-2A46-4F7B215AD451}"/>
          </ac:spMkLst>
        </pc:spChg>
        <pc:spChg chg="mod">
          <ac:chgData name="Kirsty Webb" userId="d6ad0b69-b647-4eec-b20e-39a90c869ff6" providerId="ADAL" clId="{4B765E40-B094-49DD-8947-A63558BBA981}" dt="2025-10-07T13:25:22.330" v="220" actId="1076"/>
          <ac:spMkLst>
            <pc:docMk/>
            <pc:sldMk cId="616789543" sldId="257"/>
            <ac:spMk id="28" creationId="{6FC4D106-4161-D6B2-A5FC-293E52B6E2B2}"/>
          </ac:spMkLst>
        </pc:spChg>
        <pc:spChg chg="add mod">
          <ac:chgData name="Kirsty Webb" userId="d6ad0b69-b647-4eec-b20e-39a90c869ff6" providerId="ADAL" clId="{4B765E40-B094-49DD-8947-A63558BBA981}" dt="2025-10-08T20:10:28.215" v="1108" actId="1076"/>
          <ac:spMkLst>
            <pc:docMk/>
            <pc:sldMk cId="616789543" sldId="257"/>
            <ac:spMk id="40" creationId="{41878AF5-4DC9-2071-2F4F-B18E994297B9}"/>
          </ac:spMkLst>
        </pc:spChg>
        <pc:spChg chg="add mod">
          <ac:chgData name="Kirsty Webb" userId="d6ad0b69-b647-4eec-b20e-39a90c869ff6" providerId="ADAL" clId="{4B765E40-B094-49DD-8947-A63558BBA981}" dt="2025-10-08T20:11:12.372" v="1117" actId="1076"/>
          <ac:spMkLst>
            <pc:docMk/>
            <pc:sldMk cId="616789543" sldId="257"/>
            <ac:spMk id="42" creationId="{384A06A2-7A28-113D-B312-F589FFE887CD}"/>
          </ac:spMkLst>
        </pc:spChg>
        <pc:spChg chg="add mod">
          <ac:chgData name="Kirsty Webb" userId="d6ad0b69-b647-4eec-b20e-39a90c869ff6" providerId="ADAL" clId="{4B765E40-B094-49DD-8947-A63558BBA981}" dt="2025-10-07T15:26:14.315" v="649" actId="113"/>
          <ac:spMkLst>
            <pc:docMk/>
            <pc:sldMk cId="616789543" sldId="257"/>
            <ac:spMk id="52" creationId="{83F702BF-6727-51A5-5D42-3E06F15232B9}"/>
          </ac:spMkLst>
        </pc:spChg>
        <pc:spChg chg="add mod">
          <ac:chgData name="Kirsty Webb" userId="d6ad0b69-b647-4eec-b20e-39a90c869ff6" providerId="ADAL" clId="{4B765E40-B094-49DD-8947-A63558BBA981}" dt="2025-10-07T15:26:20.559" v="659" actId="20577"/>
          <ac:spMkLst>
            <pc:docMk/>
            <pc:sldMk cId="616789543" sldId="257"/>
            <ac:spMk id="54" creationId="{EF83061F-5920-67F3-2AC1-A8B7D511C633}"/>
          </ac:spMkLst>
        </pc:spChg>
        <pc:spChg chg="add mod">
          <ac:chgData name="Kirsty Webb" userId="d6ad0b69-b647-4eec-b20e-39a90c869ff6" providerId="ADAL" clId="{4B765E40-B094-49DD-8947-A63558BBA981}" dt="2025-10-07T15:26:34.345" v="669" actId="20577"/>
          <ac:spMkLst>
            <pc:docMk/>
            <pc:sldMk cId="616789543" sldId="257"/>
            <ac:spMk id="55" creationId="{FD9AC2F9-BEA5-E422-5D50-4D5BBC3A7C23}"/>
          </ac:spMkLst>
        </pc:spChg>
        <pc:spChg chg="add mod">
          <ac:chgData name="Kirsty Webb" userId="d6ad0b69-b647-4eec-b20e-39a90c869ff6" providerId="ADAL" clId="{4B765E40-B094-49DD-8947-A63558BBA981}" dt="2025-10-07T15:26:50.316" v="690" actId="1076"/>
          <ac:spMkLst>
            <pc:docMk/>
            <pc:sldMk cId="616789543" sldId="257"/>
            <ac:spMk id="56" creationId="{15896FA9-0F52-A342-AD8F-41163E0695E5}"/>
          </ac:spMkLst>
        </pc:spChg>
        <pc:spChg chg="mod">
          <ac:chgData name="Kirsty Webb" userId="d6ad0b69-b647-4eec-b20e-39a90c869ff6" providerId="ADAL" clId="{4B765E40-B094-49DD-8947-A63558BBA981}" dt="2025-10-07T15:28:46.638" v="727" actId="1076"/>
          <ac:spMkLst>
            <pc:docMk/>
            <pc:sldMk cId="616789543" sldId="257"/>
            <ac:spMk id="57" creationId="{39D006DD-1F75-2586-1C2F-A4D0CD0ECEDF}"/>
          </ac:spMkLst>
        </pc:spChg>
        <pc:spChg chg="add mod">
          <ac:chgData name="Kirsty Webb" userId="d6ad0b69-b647-4eec-b20e-39a90c869ff6" providerId="ADAL" clId="{4B765E40-B094-49DD-8947-A63558BBA981}" dt="2025-10-07T15:27:04.851" v="702" actId="1076"/>
          <ac:spMkLst>
            <pc:docMk/>
            <pc:sldMk cId="616789543" sldId="257"/>
            <ac:spMk id="58" creationId="{09DFD65D-1E35-82DB-892E-A4A18A34943A}"/>
          </ac:spMkLst>
        </pc:spChg>
        <pc:spChg chg="add mod">
          <ac:chgData name="Kirsty Webb" userId="d6ad0b69-b647-4eec-b20e-39a90c869ff6" providerId="ADAL" clId="{4B765E40-B094-49DD-8947-A63558BBA981}" dt="2025-10-07T15:28:31.161" v="724" actId="1076"/>
          <ac:spMkLst>
            <pc:docMk/>
            <pc:sldMk cId="616789543" sldId="257"/>
            <ac:spMk id="60" creationId="{48E21328-56CD-E97C-A279-63446E7E0DB7}"/>
          </ac:spMkLst>
        </pc:spChg>
        <pc:spChg chg="add mod">
          <ac:chgData name="Kirsty Webb" userId="d6ad0b69-b647-4eec-b20e-39a90c869ff6" providerId="ADAL" clId="{4B765E40-B094-49DD-8947-A63558BBA981}" dt="2025-10-07T15:29:10.040" v="740" actId="1076"/>
          <ac:spMkLst>
            <pc:docMk/>
            <pc:sldMk cId="616789543" sldId="257"/>
            <ac:spMk id="62" creationId="{CDD025E9-8D8A-6395-801F-E979896B550D}"/>
          </ac:spMkLst>
        </pc:spChg>
        <pc:spChg chg="add mod">
          <ac:chgData name="Kirsty Webb" userId="d6ad0b69-b647-4eec-b20e-39a90c869ff6" providerId="ADAL" clId="{4B765E40-B094-49DD-8947-A63558BBA981}" dt="2025-10-07T15:29:29.034" v="747" actId="20577"/>
          <ac:spMkLst>
            <pc:docMk/>
            <pc:sldMk cId="616789543" sldId="257"/>
            <ac:spMk id="64" creationId="{B290F47C-722A-DD15-D221-48E4260877EC}"/>
          </ac:spMkLst>
        </pc:spChg>
        <pc:spChg chg="add mod">
          <ac:chgData name="Kirsty Webb" userId="d6ad0b69-b647-4eec-b20e-39a90c869ff6" providerId="ADAL" clId="{4B765E40-B094-49DD-8947-A63558BBA981}" dt="2025-10-07T15:30:05.532" v="752" actId="20577"/>
          <ac:spMkLst>
            <pc:docMk/>
            <pc:sldMk cId="616789543" sldId="257"/>
            <ac:spMk id="65" creationId="{D5E7EC04-FC56-0119-4C8A-2E1E3C631983}"/>
          </ac:spMkLst>
        </pc:spChg>
        <pc:spChg chg="add mod">
          <ac:chgData name="Kirsty Webb" userId="d6ad0b69-b647-4eec-b20e-39a90c869ff6" providerId="ADAL" clId="{4B765E40-B094-49DD-8947-A63558BBA981}" dt="2025-10-07T15:30:51.374" v="766" actId="20577"/>
          <ac:spMkLst>
            <pc:docMk/>
            <pc:sldMk cId="616789543" sldId="257"/>
            <ac:spMk id="66" creationId="{F18FB649-0258-389C-CFF4-E3EA7E896313}"/>
          </ac:spMkLst>
        </pc:spChg>
        <pc:spChg chg="add mod">
          <ac:chgData name="Kirsty Webb" userId="d6ad0b69-b647-4eec-b20e-39a90c869ff6" providerId="ADAL" clId="{4B765E40-B094-49DD-8947-A63558BBA981}" dt="2025-10-07T15:31:08.274" v="777" actId="20577"/>
          <ac:spMkLst>
            <pc:docMk/>
            <pc:sldMk cId="616789543" sldId="257"/>
            <ac:spMk id="68" creationId="{64F975DF-BE9C-BB22-EBC9-F0747999223E}"/>
          </ac:spMkLst>
        </pc:spChg>
        <pc:spChg chg="add mod">
          <ac:chgData name="Kirsty Webb" userId="d6ad0b69-b647-4eec-b20e-39a90c869ff6" providerId="ADAL" clId="{4B765E40-B094-49DD-8947-A63558BBA981}" dt="2025-10-14T20:35:43.882" v="1136" actId="313"/>
          <ac:spMkLst>
            <pc:docMk/>
            <pc:sldMk cId="616789543" sldId="257"/>
            <ac:spMk id="70" creationId="{44009979-B97E-18CB-1496-DF5B2FE5F1C1}"/>
          </ac:spMkLst>
        </pc:spChg>
        <pc:spChg chg="add mod">
          <ac:chgData name="Kirsty Webb" userId="d6ad0b69-b647-4eec-b20e-39a90c869ff6" providerId="ADAL" clId="{4B765E40-B094-49DD-8947-A63558BBA981}" dt="2025-10-08T20:11:41.307" v="1126" actId="1076"/>
          <ac:spMkLst>
            <pc:docMk/>
            <pc:sldMk cId="616789543" sldId="257"/>
            <ac:spMk id="72" creationId="{9A6A1371-B4E0-3658-3F74-4EB294B92B84}"/>
          </ac:spMkLst>
        </pc:spChg>
        <pc:spChg chg="add mod">
          <ac:chgData name="Kirsty Webb" userId="d6ad0b69-b647-4eec-b20e-39a90c869ff6" providerId="ADAL" clId="{4B765E40-B094-49DD-8947-A63558BBA981}" dt="2025-10-08T20:11:47.277" v="1128" actId="1076"/>
          <ac:spMkLst>
            <pc:docMk/>
            <pc:sldMk cId="616789543" sldId="257"/>
            <ac:spMk id="74" creationId="{7575D4AD-EEBC-BB71-944B-51E37C375544}"/>
          </ac:spMkLst>
        </pc:spChg>
        <pc:spChg chg="add mod">
          <ac:chgData name="Kirsty Webb" userId="d6ad0b69-b647-4eec-b20e-39a90c869ff6" providerId="ADAL" clId="{4B765E40-B094-49DD-8947-A63558BBA981}" dt="2025-10-08T20:11:50.263" v="1129" actId="1076"/>
          <ac:spMkLst>
            <pc:docMk/>
            <pc:sldMk cId="616789543" sldId="257"/>
            <ac:spMk id="75" creationId="{883C6274-E6E4-3322-4EAD-7081844AA00C}"/>
          </ac:spMkLst>
        </pc:spChg>
        <pc:spChg chg="add mod">
          <ac:chgData name="Kirsty Webb" userId="d6ad0b69-b647-4eec-b20e-39a90c869ff6" providerId="ADAL" clId="{4B765E40-B094-49DD-8947-A63558BBA981}" dt="2025-10-08T20:11:52.075" v="1130" actId="1076"/>
          <ac:spMkLst>
            <pc:docMk/>
            <pc:sldMk cId="616789543" sldId="257"/>
            <ac:spMk id="76" creationId="{C848075D-FAF9-3201-B79A-9C9F2A31D0E5}"/>
          </ac:spMkLst>
        </pc:spChg>
        <pc:spChg chg="add mod">
          <ac:chgData name="Kirsty Webb" userId="d6ad0b69-b647-4eec-b20e-39a90c869ff6" providerId="ADAL" clId="{4B765E40-B094-49DD-8947-A63558BBA981}" dt="2025-10-08T20:11:54.646" v="1131" actId="1076"/>
          <ac:spMkLst>
            <pc:docMk/>
            <pc:sldMk cId="616789543" sldId="257"/>
            <ac:spMk id="78" creationId="{AF8D771E-3555-CEF0-D913-7E796BCCEA44}"/>
          </ac:spMkLst>
        </pc:spChg>
        <pc:spChg chg="add mod">
          <ac:chgData name="Kirsty Webb" userId="d6ad0b69-b647-4eec-b20e-39a90c869ff6" providerId="ADAL" clId="{4B765E40-B094-49DD-8947-A63558BBA981}" dt="2025-10-08T20:12:06.837" v="1132" actId="1076"/>
          <ac:spMkLst>
            <pc:docMk/>
            <pc:sldMk cId="616789543" sldId="257"/>
            <ac:spMk id="80" creationId="{67ED00D6-5D1C-54A8-BB9A-4689ABB8B6AA}"/>
          </ac:spMkLst>
        </pc:spChg>
        <pc:spChg chg="add mod">
          <ac:chgData name="Kirsty Webb" userId="d6ad0b69-b647-4eec-b20e-39a90c869ff6" providerId="ADAL" clId="{4B765E40-B094-49DD-8947-A63558BBA981}" dt="2025-10-08T20:12:10.645" v="1133" actId="1076"/>
          <ac:spMkLst>
            <pc:docMk/>
            <pc:sldMk cId="616789543" sldId="257"/>
            <ac:spMk id="82" creationId="{B940A771-8170-D476-506F-9014A8419611}"/>
          </ac:spMkLst>
        </pc:spChg>
        <pc:spChg chg="add mod">
          <ac:chgData name="Kirsty Webb" userId="d6ad0b69-b647-4eec-b20e-39a90c869ff6" providerId="ADAL" clId="{4B765E40-B094-49DD-8947-A63558BBA981}" dt="2025-10-08T20:12:16.498" v="1135" actId="1076"/>
          <ac:spMkLst>
            <pc:docMk/>
            <pc:sldMk cId="616789543" sldId="257"/>
            <ac:spMk id="84" creationId="{C41FD33D-7A59-BD51-9A55-7CA29B7A00B3}"/>
          </ac:spMkLst>
        </pc:spChg>
        <pc:spChg chg="mod">
          <ac:chgData name="Kirsty Webb" userId="d6ad0b69-b647-4eec-b20e-39a90c869ff6" providerId="ADAL" clId="{4B765E40-B094-49DD-8947-A63558BBA981}" dt="2025-10-08T20:07:28.573" v="1070" actId="1076"/>
          <ac:spMkLst>
            <pc:docMk/>
            <pc:sldMk cId="616789543" sldId="257"/>
            <ac:spMk id="213" creationId="{B7372BAA-3915-4DA7-B622-3607163CE1D6}"/>
          </ac:spMkLst>
        </pc:spChg>
        <pc:spChg chg="mod">
          <ac:chgData name="Kirsty Webb" userId="d6ad0b69-b647-4eec-b20e-39a90c869ff6" providerId="ADAL" clId="{4B765E40-B094-49DD-8947-A63558BBA981}" dt="2025-10-06T12:07:35.372" v="10" actId="20577"/>
          <ac:spMkLst>
            <pc:docMk/>
            <pc:sldMk cId="616789543" sldId="257"/>
            <ac:spMk id="214" creationId="{69703717-B82E-B9CC-FE27-1C4310AFC2BA}"/>
          </ac:spMkLst>
        </pc:spChg>
        <pc:graphicFrameChg chg="modGraphic">
          <ac:chgData name="Kirsty Webb" userId="d6ad0b69-b647-4eec-b20e-39a90c869ff6" providerId="ADAL" clId="{4B765E40-B094-49DD-8947-A63558BBA981}" dt="2025-10-06T12:09:08.957" v="110" actId="20577"/>
          <ac:graphicFrameMkLst>
            <pc:docMk/>
            <pc:sldMk cId="616789543" sldId="257"/>
            <ac:graphicFrameMk id="8" creationId="{95EBBD8E-B5BF-E90B-3518-EDF4DF74A3FB}"/>
          </ac:graphicFrameMkLst>
        </pc:graphicFrameChg>
        <pc:graphicFrameChg chg="mod modGraphic">
          <ac:chgData name="Kirsty Webb" userId="d6ad0b69-b647-4eec-b20e-39a90c869ff6" providerId="ADAL" clId="{4B765E40-B094-49DD-8947-A63558BBA981}" dt="2025-10-06T12:09:22.447" v="112"/>
          <ac:graphicFrameMkLst>
            <pc:docMk/>
            <pc:sldMk cId="616789543" sldId="257"/>
            <ac:graphicFrameMk id="10" creationId="{53000830-E6E1-2423-FA97-036AEB0A392D}"/>
          </ac:graphicFrameMkLst>
        </pc:graphicFrameChg>
        <pc:graphicFrameChg chg="mod modGraphic">
          <ac:chgData name="Kirsty Webb" userId="d6ad0b69-b647-4eec-b20e-39a90c869ff6" providerId="ADAL" clId="{4B765E40-B094-49DD-8947-A63558BBA981}" dt="2025-10-06T12:09:40.843" v="120"/>
          <ac:graphicFrameMkLst>
            <pc:docMk/>
            <pc:sldMk cId="616789543" sldId="257"/>
            <ac:graphicFrameMk id="12" creationId="{4D57F787-7F8E-547C-E931-B5D4562238B9}"/>
          </ac:graphicFrameMkLst>
        </pc:graphicFrameChg>
        <pc:graphicFrameChg chg="mod modGraphic">
          <ac:chgData name="Kirsty Webb" userId="d6ad0b69-b647-4eec-b20e-39a90c869ff6" providerId="ADAL" clId="{4B765E40-B094-49DD-8947-A63558BBA981}" dt="2025-10-07T13:35:11.084" v="498" actId="14734"/>
          <ac:graphicFrameMkLst>
            <pc:docMk/>
            <pc:sldMk cId="616789543" sldId="257"/>
            <ac:graphicFrameMk id="14" creationId="{9631EF7F-1BEB-4724-B169-8EFCA098406B}"/>
          </ac:graphicFrameMkLst>
        </pc:graphicFrameChg>
        <pc:graphicFrameChg chg="modGraphic">
          <ac:chgData name="Kirsty Webb" userId="d6ad0b69-b647-4eec-b20e-39a90c869ff6" providerId="ADAL" clId="{4B765E40-B094-49DD-8947-A63558BBA981}" dt="2025-10-07T13:34:36.414" v="439" actId="20577"/>
          <ac:graphicFrameMkLst>
            <pc:docMk/>
            <pc:sldMk cId="616789543" sldId="257"/>
            <ac:graphicFrameMk id="15" creationId="{E8AED875-95C3-991E-1C49-FFFED1568A04}"/>
          </ac:graphicFrameMkLst>
        </pc:graphicFrameChg>
        <pc:graphicFrameChg chg="modGraphic">
          <ac:chgData name="Kirsty Webb" userId="d6ad0b69-b647-4eec-b20e-39a90c869ff6" providerId="ADAL" clId="{4B765E40-B094-49DD-8947-A63558BBA981}" dt="2025-10-08T20:06:57.323" v="1049" actId="20577"/>
          <ac:graphicFrameMkLst>
            <pc:docMk/>
            <pc:sldMk cId="616789543" sldId="257"/>
            <ac:graphicFrameMk id="16" creationId="{36EF97A0-2255-1B11-5A21-12C83D991D1E}"/>
          </ac:graphicFrameMkLst>
        </pc:graphicFrameChg>
        <pc:graphicFrameChg chg="modGraphic">
          <ac:chgData name="Kirsty Webb" userId="d6ad0b69-b647-4eec-b20e-39a90c869ff6" providerId="ADAL" clId="{4B765E40-B094-49DD-8947-A63558BBA981}" dt="2025-10-07T13:35:15.123" v="508" actId="20577"/>
          <ac:graphicFrameMkLst>
            <pc:docMk/>
            <pc:sldMk cId="616789543" sldId="257"/>
            <ac:graphicFrameMk id="22" creationId="{77799C40-A268-1C01-F86C-BE16EE4D7784}"/>
          </ac:graphicFrameMkLst>
        </pc:graphicFrameChg>
        <pc:picChg chg="add mod">
          <ac:chgData name="Kirsty Webb" userId="d6ad0b69-b647-4eec-b20e-39a90c869ff6" providerId="ADAL" clId="{4B765E40-B094-49DD-8947-A63558BBA981}" dt="2025-10-07T15:04:36.120" v="535" actId="1076"/>
          <ac:picMkLst>
            <pc:docMk/>
            <pc:sldMk cId="616789543" sldId="257"/>
            <ac:picMk id="30" creationId="{201E1DFD-2F5C-506C-1834-51F4A7211E9A}"/>
          </ac:picMkLst>
        </pc:picChg>
        <pc:picChg chg="add mod">
          <ac:chgData name="Kirsty Webb" userId="d6ad0b69-b647-4eec-b20e-39a90c869ff6" providerId="ADAL" clId="{4B765E40-B094-49DD-8947-A63558BBA981}" dt="2025-10-07T15:04:59.916" v="540" actId="14100"/>
          <ac:picMkLst>
            <pc:docMk/>
            <pc:sldMk cId="616789543" sldId="257"/>
            <ac:picMk id="32" creationId="{5DF0FCA3-18FB-37A2-EDB4-FEC4D54C9110}"/>
          </ac:picMkLst>
        </pc:picChg>
        <pc:picChg chg="add mod">
          <ac:chgData name="Kirsty Webb" userId="d6ad0b69-b647-4eec-b20e-39a90c869ff6" providerId="ADAL" clId="{4B765E40-B094-49DD-8947-A63558BBA981}" dt="2025-10-07T15:05:18.699" v="544" actId="1076"/>
          <ac:picMkLst>
            <pc:docMk/>
            <pc:sldMk cId="616789543" sldId="257"/>
            <ac:picMk id="36" creationId="{B999E5E6-2CA5-30E9-F00F-CFDCD28EB090}"/>
          </ac:picMkLst>
        </pc:picChg>
        <pc:picChg chg="add mod">
          <ac:chgData name="Kirsty Webb" userId="d6ad0b69-b647-4eec-b20e-39a90c869ff6" providerId="ADAL" clId="{4B765E40-B094-49DD-8947-A63558BBA981}" dt="2025-10-08T20:11:27.603" v="1123" actId="1076"/>
          <ac:picMkLst>
            <pc:docMk/>
            <pc:sldMk cId="616789543" sldId="257"/>
            <ac:picMk id="39" creationId="{39ED9EF8-CC5A-C378-9F52-20BE38A8AF76}"/>
          </ac:picMkLst>
        </pc:picChg>
        <pc:picChg chg="add mod">
          <ac:chgData name="Kirsty Webb" userId="d6ad0b69-b647-4eec-b20e-39a90c869ff6" providerId="ADAL" clId="{4B765E40-B094-49DD-8947-A63558BBA981}" dt="2025-10-08T20:07:11.878" v="1062" actId="1076"/>
          <ac:picMkLst>
            <pc:docMk/>
            <pc:sldMk cId="616789543" sldId="257"/>
            <ac:picMk id="45" creationId="{2D35B89B-5D43-2ED8-71DD-6F289083FC73}"/>
          </ac:picMkLst>
        </pc:picChg>
        <pc:picChg chg="add mod">
          <ac:chgData name="Kirsty Webb" userId="d6ad0b69-b647-4eec-b20e-39a90c869ff6" providerId="ADAL" clId="{4B765E40-B094-49DD-8947-A63558BBA981}" dt="2025-10-07T15:16:42.516" v="630" actId="14100"/>
          <ac:picMkLst>
            <pc:docMk/>
            <pc:sldMk cId="616789543" sldId="257"/>
            <ac:picMk id="48" creationId="{D9549E03-8B5D-23F2-ED46-6A801305FD74}"/>
          </ac:picMkLst>
        </pc:picChg>
        <pc:picChg chg="add mod">
          <ac:chgData name="Kirsty Webb" userId="d6ad0b69-b647-4eec-b20e-39a90c869ff6" providerId="ADAL" clId="{4B765E40-B094-49DD-8947-A63558BBA981}" dt="2025-10-08T20:10:24.574" v="1107" actId="1076"/>
          <ac:picMkLst>
            <pc:docMk/>
            <pc:sldMk cId="616789543" sldId="257"/>
            <ac:picMk id="1026" creationId="{1344B340-58C1-C9A6-F2A0-51D24EDAE9F5}"/>
          </ac:picMkLst>
        </pc:picChg>
        <pc:picChg chg="add mod">
          <ac:chgData name="Kirsty Webb" userId="d6ad0b69-b647-4eec-b20e-39a90c869ff6" providerId="ADAL" clId="{4B765E40-B094-49DD-8947-A63558BBA981}" dt="2025-10-08T20:11:13.989" v="1118" actId="1076"/>
          <ac:picMkLst>
            <pc:docMk/>
            <pc:sldMk cId="616789543" sldId="257"/>
            <ac:picMk id="1028" creationId="{FAF0920E-7BD5-88E5-5C6A-FB432B86A0E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1BAE-6E1F-4CD7-9A1D-6183FC94DDC3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B5FD-C823-4AC3-8D7B-86F320ECE2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174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1BAE-6E1F-4CD7-9A1D-6183FC94DDC3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B5FD-C823-4AC3-8D7B-86F320ECE2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389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1BAE-6E1F-4CD7-9A1D-6183FC94DDC3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B5FD-C823-4AC3-8D7B-86F320ECE2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340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1BAE-6E1F-4CD7-9A1D-6183FC94DDC3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B5FD-C823-4AC3-8D7B-86F320ECE2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222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1BAE-6E1F-4CD7-9A1D-6183FC94DDC3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B5FD-C823-4AC3-8D7B-86F320ECE2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672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1BAE-6E1F-4CD7-9A1D-6183FC94DDC3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B5FD-C823-4AC3-8D7B-86F320ECE2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52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1BAE-6E1F-4CD7-9A1D-6183FC94DDC3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B5FD-C823-4AC3-8D7B-86F320ECE2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6844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1BAE-6E1F-4CD7-9A1D-6183FC94DDC3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B5FD-C823-4AC3-8D7B-86F320ECE2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588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1BAE-6E1F-4CD7-9A1D-6183FC94DDC3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B5FD-C823-4AC3-8D7B-86F320ECE2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097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1BAE-6E1F-4CD7-9A1D-6183FC94DDC3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B5FD-C823-4AC3-8D7B-86F320ECE2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079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1BAE-6E1F-4CD7-9A1D-6183FC94DDC3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B5FD-C823-4AC3-8D7B-86F320ECE2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359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31BAE-6E1F-4CD7-9A1D-6183FC94DDC3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5B5FD-C823-4AC3-8D7B-86F320ECE2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849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03CB366-B64C-7308-245E-CD4B2CF913F5}"/>
              </a:ext>
            </a:extLst>
          </p:cNvPr>
          <p:cNvSpPr/>
          <p:nvPr/>
        </p:nvSpPr>
        <p:spPr>
          <a:xfrm>
            <a:off x="128905" y="9728767"/>
            <a:ext cx="1473200" cy="8128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Class 2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5EBBD8E-B5BF-E90B-3518-EDF4DF74A3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881957"/>
              </p:ext>
            </p:extLst>
          </p:nvPr>
        </p:nvGraphicFramePr>
        <p:xfrm>
          <a:off x="1446287" y="13651889"/>
          <a:ext cx="7127876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8268">
                  <a:extLst>
                    <a:ext uri="{9D8B030D-6E8A-4147-A177-3AD203B41FA5}">
                      <a16:colId xmlns:a16="http://schemas.microsoft.com/office/drawing/2014/main" val="2493678445"/>
                    </a:ext>
                  </a:extLst>
                </a:gridCol>
                <a:gridCol w="1212095">
                  <a:extLst>
                    <a:ext uri="{9D8B030D-6E8A-4147-A177-3AD203B41FA5}">
                      <a16:colId xmlns:a16="http://schemas.microsoft.com/office/drawing/2014/main" val="863280669"/>
                    </a:ext>
                  </a:extLst>
                </a:gridCol>
                <a:gridCol w="1095375">
                  <a:extLst>
                    <a:ext uri="{9D8B030D-6E8A-4147-A177-3AD203B41FA5}">
                      <a16:colId xmlns:a16="http://schemas.microsoft.com/office/drawing/2014/main" val="482605309"/>
                    </a:ext>
                  </a:extLst>
                </a:gridCol>
                <a:gridCol w="1247775">
                  <a:extLst>
                    <a:ext uri="{9D8B030D-6E8A-4147-A177-3AD203B41FA5}">
                      <a16:colId xmlns:a16="http://schemas.microsoft.com/office/drawing/2014/main" val="1852837513"/>
                    </a:ext>
                  </a:extLst>
                </a:gridCol>
                <a:gridCol w="1133475">
                  <a:extLst>
                    <a:ext uri="{9D8B030D-6E8A-4147-A177-3AD203B41FA5}">
                      <a16:colId xmlns:a16="http://schemas.microsoft.com/office/drawing/2014/main" val="1989715573"/>
                    </a:ext>
                  </a:extLst>
                </a:gridCol>
                <a:gridCol w="1420888">
                  <a:extLst>
                    <a:ext uri="{9D8B030D-6E8A-4147-A177-3AD203B41FA5}">
                      <a16:colId xmlns:a16="http://schemas.microsoft.com/office/drawing/2014/main" val="2431534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Money Skills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Creative Skills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Physical Challenge 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Home Skills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First Aid 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Adventure Challenge 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5844512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3000830-E6E1-2423-FA97-036AEB0A39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414444"/>
              </p:ext>
            </p:extLst>
          </p:nvPr>
        </p:nvGraphicFramePr>
        <p:xfrm>
          <a:off x="1485243" y="11193985"/>
          <a:ext cx="7196337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38957">
                  <a:extLst>
                    <a:ext uri="{9D8B030D-6E8A-4147-A177-3AD203B41FA5}">
                      <a16:colId xmlns:a16="http://schemas.microsoft.com/office/drawing/2014/main" val="2493678445"/>
                    </a:ext>
                  </a:extLst>
                </a:gridCol>
                <a:gridCol w="1304925">
                  <a:extLst>
                    <a:ext uri="{9D8B030D-6E8A-4147-A177-3AD203B41FA5}">
                      <a16:colId xmlns:a16="http://schemas.microsoft.com/office/drawing/2014/main" val="863280669"/>
                    </a:ext>
                  </a:extLst>
                </a:gridCol>
                <a:gridCol w="1114425">
                  <a:extLst>
                    <a:ext uri="{9D8B030D-6E8A-4147-A177-3AD203B41FA5}">
                      <a16:colId xmlns:a16="http://schemas.microsoft.com/office/drawing/2014/main" val="750667422"/>
                    </a:ext>
                  </a:extLst>
                </a:gridCol>
                <a:gridCol w="866775">
                  <a:extLst>
                    <a:ext uri="{9D8B030D-6E8A-4147-A177-3AD203B41FA5}">
                      <a16:colId xmlns:a16="http://schemas.microsoft.com/office/drawing/2014/main" val="482605309"/>
                    </a:ext>
                  </a:extLst>
                </a:gridCol>
                <a:gridCol w="1243207">
                  <a:extLst>
                    <a:ext uri="{9D8B030D-6E8A-4147-A177-3AD203B41FA5}">
                      <a16:colId xmlns:a16="http://schemas.microsoft.com/office/drawing/2014/main" val="1852837513"/>
                    </a:ext>
                  </a:extLst>
                </a:gridCol>
                <a:gridCol w="1028048">
                  <a:extLst>
                    <a:ext uri="{9D8B030D-6E8A-4147-A177-3AD203B41FA5}">
                      <a16:colId xmlns:a16="http://schemas.microsoft.com/office/drawing/2014/main" val="2431534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Money Skills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Creative Skills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Physical Challenge 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Home Skills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First Aid 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Adventure Challenge 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5844512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4D57F787-7F8E-547C-E931-B5D4562238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295897"/>
              </p:ext>
            </p:extLst>
          </p:nvPr>
        </p:nvGraphicFramePr>
        <p:xfrm>
          <a:off x="1451751" y="8842260"/>
          <a:ext cx="7366618" cy="6710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4274">
                  <a:extLst>
                    <a:ext uri="{9D8B030D-6E8A-4147-A177-3AD203B41FA5}">
                      <a16:colId xmlns:a16="http://schemas.microsoft.com/office/drawing/2014/main" val="2493678445"/>
                    </a:ext>
                  </a:extLst>
                </a:gridCol>
                <a:gridCol w="1304925">
                  <a:extLst>
                    <a:ext uri="{9D8B030D-6E8A-4147-A177-3AD203B41FA5}">
                      <a16:colId xmlns:a16="http://schemas.microsoft.com/office/drawing/2014/main" val="863280669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482605309"/>
                    </a:ext>
                  </a:extLst>
                </a:gridCol>
                <a:gridCol w="1266825">
                  <a:extLst>
                    <a:ext uri="{9D8B030D-6E8A-4147-A177-3AD203B41FA5}">
                      <a16:colId xmlns:a16="http://schemas.microsoft.com/office/drawing/2014/main" val="1852837513"/>
                    </a:ext>
                  </a:extLst>
                </a:gridCol>
                <a:gridCol w="1381125">
                  <a:extLst>
                    <a:ext uri="{9D8B030D-6E8A-4147-A177-3AD203B41FA5}">
                      <a16:colId xmlns:a16="http://schemas.microsoft.com/office/drawing/2014/main" val="1989715573"/>
                    </a:ext>
                  </a:extLst>
                </a:gridCol>
                <a:gridCol w="1236469">
                  <a:extLst>
                    <a:ext uri="{9D8B030D-6E8A-4147-A177-3AD203B41FA5}">
                      <a16:colId xmlns:a16="http://schemas.microsoft.com/office/drawing/2014/main" val="2431534010"/>
                    </a:ext>
                  </a:extLst>
                </a:gridCol>
              </a:tblGrid>
              <a:tr h="67101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Money Skills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Creative Skills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Physical Challenge 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Home Skills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First Aid 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Adventure Challenge 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5844512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1959BA8A-7FA0-D6DF-A0BC-21F433F98B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523668"/>
              </p:ext>
            </p:extLst>
          </p:nvPr>
        </p:nvGraphicFramePr>
        <p:xfrm>
          <a:off x="1473201" y="12278920"/>
          <a:ext cx="990006" cy="8244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0006">
                  <a:extLst>
                    <a:ext uri="{9D8B030D-6E8A-4147-A177-3AD203B41FA5}">
                      <a16:colId xmlns:a16="http://schemas.microsoft.com/office/drawing/2014/main" val="2743256655"/>
                    </a:ext>
                  </a:extLst>
                </a:gridCol>
              </a:tblGrid>
              <a:tr h="35692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426028"/>
                  </a:ext>
                </a:extLst>
              </a:tr>
              <a:tr h="3616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795249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9631EF7F-1BEB-4724-B169-8EFCA09840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903962"/>
              </p:ext>
            </p:extLst>
          </p:nvPr>
        </p:nvGraphicFramePr>
        <p:xfrm>
          <a:off x="1516454" y="4650749"/>
          <a:ext cx="7127876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0071">
                  <a:extLst>
                    <a:ext uri="{9D8B030D-6E8A-4147-A177-3AD203B41FA5}">
                      <a16:colId xmlns:a16="http://schemas.microsoft.com/office/drawing/2014/main" val="2493678445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863280669"/>
                    </a:ext>
                  </a:extLst>
                </a:gridCol>
                <a:gridCol w="1304424">
                  <a:extLst>
                    <a:ext uri="{9D8B030D-6E8A-4147-A177-3AD203B41FA5}">
                      <a16:colId xmlns:a16="http://schemas.microsoft.com/office/drawing/2014/main" val="482605309"/>
                    </a:ext>
                  </a:extLst>
                </a:gridCol>
                <a:gridCol w="1181601">
                  <a:extLst>
                    <a:ext uri="{9D8B030D-6E8A-4147-A177-3AD203B41FA5}">
                      <a16:colId xmlns:a16="http://schemas.microsoft.com/office/drawing/2014/main" val="1852837513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1989715573"/>
                    </a:ext>
                  </a:extLst>
                </a:gridCol>
                <a:gridCol w="1243405">
                  <a:extLst>
                    <a:ext uri="{9D8B030D-6E8A-4147-A177-3AD203B41FA5}">
                      <a16:colId xmlns:a16="http://schemas.microsoft.com/office/drawing/2014/main" val="2431534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Expedition Training Days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Skill Section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Volunteering Section 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Physical Section 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692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Practice Expedition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Qualifying Expedition 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5844512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E8AED875-95C3-991E-1C49-FFFED1568A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234235"/>
              </p:ext>
            </p:extLst>
          </p:nvPr>
        </p:nvGraphicFramePr>
        <p:xfrm>
          <a:off x="1516454" y="6712626"/>
          <a:ext cx="7334649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40394">
                  <a:extLst>
                    <a:ext uri="{9D8B030D-6E8A-4147-A177-3AD203B41FA5}">
                      <a16:colId xmlns:a16="http://schemas.microsoft.com/office/drawing/2014/main" val="2493678445"/>
                    </a:ext>
                  </a:extLst>
                </a:gridCol>
                <a:gridCol w="1100777">
                  <a:extLst>
                    <a:ext uri="{9D8B030D-6E8A-4147-A177-3AD203B41FA5}">
                      <a16:colId xmlns:a16="http://schemas.microsoft.com/office/drawing/2014/main" val="863280669"/>
                    </a:ext>
                  </a:extLst>
                </a:gridCol>
                <a:gridCol w="1133475">
                  <a:extLst>
                    <a:ext uri="{9D8B030D-6E8A-4147-A177-3AD203B41FA5}">
                      <a16:colId xmlns:a16="http://schemas.microsoft.com/office/drawing/2014/main" val="750667422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482605309"/>
                    </a:ext>
                  </a:extLst>
                </a:gridCol>
                <a:gridCol w="1247775">
                  <a:extLst>
                    <a:ext uri="{9D8B030D-6E8A-4147-A177-3AD203B41FA5}">
                      <a16:colId xmlns:a16="http://schemas.microsoft.com/office/drawing/2014/main" val="1852837513"/>
                    </a:ext>
                  </a:extLst>
                </a:gridCol>
                <a:gridCol w="1354928">
                  <a:extLst>
                    <a:ext uri="{9D8B030D-6E8A-4147-A177-3AD203B41FA5}">
                      <a16:colId xmlns:a16="http://schemas.microsoft.com/office/drawing/2014/main" val="2431534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Intro to DofE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Skill Section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Volunteering Section 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Physical Section 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Intro to expedition 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+mn-lt"/>
                        </a:rPr>
                        <a:t>eDofE</a:t>
                      </a:r>
                      <a:r>
                        <a:rPr lang="en-US" sz="1400" dirty="0">
                          <a:latin typeface="+mn-lt"/>
                        </a:rPr>
                        <a:t> 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5844512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36EF97A0-2255-1B11-5A21-12C83D991D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473613"/>
              </p:ext>
            </p:extLst>
          </p:nvPr>
        </p:nvGraphicFramePr>
        <p:xfrm>
          <a:off x="1473200" y="2151184"/>
          <a:ext cx="7127876" cy="5863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9525">
                  <a:extLst>
                    <a:ext uri="{9D8B030D-6E8A-4147-A177-3AD203B41FA5}">
                      <a16:colId xmlns:a16="http://schemas.microsoft.com/office/drawing/2014/main" val="2493678445"/>
                    </a:ext>
                  </a:extLst>
                </a:gridCol>
                <a:gridCol w="1266825">
                  <a:extLst>
                    <a:ext uri="{9D8B030D-6E8A-4147-A177-3AD203B41FA5}">
                      <a16:colId xmlns:a16="http://schemas.microsoft.com/office/drawing/2014/main" val="863280669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val="750667422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val="482605309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1852837513"/>
                    </a:ext>
                  </a:extLst>
                </a:gridCol>
                <a:gridCol w="1190626">
                  <a:extLst>
                    <a:ext uri="{9D8B030D-6E8A-4147-A177-3AD203B41FA5}">
                      <a16:colId xmlns:a16="http://schemas.microsoft.com/office/drawing/2014/main" val="2431534010"/>
                    </a:ext>
                  </a:extLst>
                </a:gridCol>
              </a:tblGrid>
              <a:tr h="58631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Careers 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Application Process 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Interview Process 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College Tasters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Personal Statements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Curriculum Vitae (CV)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5844512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F3095C2C-7C18-6C98-EE0A-9415129A3D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804767"/>
              </p:ext>
            </p:extLst>
          </p:nvPr>
        </p:nvGraphicFramePr>
        <p:xfrm>
          <a:off x="7639845" y="9836748"/>
          <a:ext cx="1012031" cy="9573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2031">
                  <a:extLst>
                    <a:ext uri="{9D8B030D-6E8A-4147-A177-3AD203B41FA5}">
                      <a16:colId xmlns:a16="http://schemas.microsoft.com/office/drawing/2014/main" val="2743256655"/>
                    </a:ext>
                  </a:extLst>
                </a:gridCol>
              </a:tblGrid>
              <a:tr h="47867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426028"/>
                  </a:ext>
                </a:extLst>
              </a:tr>
              <a:tr h="47867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795249"/>
                  </a:ext>
                </a:extLst>
              </a:tr>
            </a:tbl>
          </a:graphicData>
        </a:graphic>
      </p:graphicFrame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6FDBBDC7-1C40-6651-1020-C6FE57FDAFE0}"/>
              </a:ext>
            </a:extLst>
          </p:cNvPr>
          <p:cNvSpPr/>
          <p:nvPr/>
        </p:nvSpPr>
        <p:spPr>
          <a:xfrm>
            <a:off x="8988022" y="13477393"/>
            <a:ext cx="1473200" cy="8128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Class 1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840885BD-2C7D-5227-4FAB-AD3116BFB1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766918"/>
              </p:ext>
            </p:extLst>
          </p:nvPr>
        </p:nvGraphicFramePr>
        <p:xfrm>
          <a:off x="1504758" y="7631857"/>
          <a:ext cx="958449" cy="8244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8449">
                  <a:extLst>
                    <a:ext uri="{9D8B030D-6E8A-4147-A177-3AD203B41FA5}">
                      <a16:colId xmlns:a16="http://schemas.microsoft.com/office/drawing/2014/main" val="2743256655"/>
                    </a:ext>
                  </a:extLst>
                </a:gridCol>
              </a:tblGrid>
              <a:tr h="3031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426028"/>
                  </a:ext>
                </a:extLst>
              </a:tr>
              <a:tr h="3031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795249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D0C298CD-C7B5-FD81-2EC5-644D69CBFA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615885"/>
              </p:ext>
            </p:extLst>
          </p:nvPr>
        </p:nvGraphicFramePr>
        <p:xfrm>
          <a:off x="7609867" y="5664255"/>
          <a:ext cx="991210" cy="8244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1210">
                  <a:extLst>
                    <a:ext uri="{9D8B030D-6E8A-4147-A177-3AD203B41FA5}">
                      <a16:colId xmlns:a16="http://schemas.microsoft.com/office/drawing/2014/main" val="2743256655"/>
                    </a:ext>
                  </a:extLst>
                </a:gridCol>
              </a:tblGrid>
              <a:tr h="32774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426028"/>
                  </a:ext>
                </a:extLst>
              </a:tr>
              <a:tr h="2765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795249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77799C40-A268-1C01-F86C-BE16EE4D77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072810"/>
              </p:ext>
            </p:extLst>
          </p:nvPr>
        </p:nvGraphicFramePr>
        <p:xfrm>
          <a:off x="1523996" y="3244897"/>
          <a:ext cx="1012031" cy="9573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2031">
                  <a:extLst>
                    <a:ext uri="{9D8B030D-6E8A-4147-A177-3AD203B41FA5}">
                      <a16:colId xmlns:a16="http://schemas.microsoft.com/office/drawing/2014/main" val="2743256655"/>
                    </a:ext>
                  </a:extLst>
                </a:gridCol>
              </a:tblGrid>
              <a:tr h="47867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426028"/>
                  </a:ext>
                </a:extLst>
              </a:tr>
              <a:tr h="47867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795249"/>
                  </a:ext>
                </a:extLst>
              </a:tr>
            </a:tbl>
          </a:graphicData>
        </a:graphic>
      </p:graphicFrame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F45BEF57-AC6E-E92A-574B-4282E43F743F}"/>
              </a:ext>
            </a:extLst>
          </p:cNvPr>
          <p:cNvSpPr/>
          <p:nvPr/>
        </p:nvSpPr>
        <p:spPr>
          <a:xfrm>
            <a:off x="8851106" y="8545626"/>
            <a:ext cx="1473200" cy="8128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Class 3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713DA129-A307-9130-2A46-4F7B215AD451}"/>
              </a:ext>
            </a:extLst>
          </p:cNvPr>
          <p:cNvSpPr/>
          <p:nvPr/>
        </p:nvSpPr>
        <p:spPr>
          <a:xfrm>
            <a:off x="128905" y="5688471"/>
            <a:ext cx="1473200" cy="8128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Class 4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9C37AB28-B3DD-1A72-38CA-EFE3BFDC0CA9}"/>
              </a:ext>
            </a:extLst>
          </p:cNvPr>
          <p:cNvSpPr/>
          <p:nvPr/>
        </p:nvSpPr>
        <p:spPr>
          <a:xfrm>
            <a:off x="8925316" y="4080133"/>
            <a:ext cx="1473200" cy="812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Class 5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6FC4D106-4161-D6B2-A5FC-293E52B6E2B2}"/>
              </a:ext>
            </a:extLst>
          </p:cNvPr>
          <p:cNvSpPr/>
          <p:nvPr/>
        </p:nvSpPr>
        <p:spPr>
          <a:xfrm>
            <a:off x="352927" y="871049"/>
            <a:ext cx="1473200" cy="8128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Class 6</a:t>
            </a: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B59A7899-25A5-EBFE-6A19-F1EEFF03E0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913899"/>
              </p:ext>
            </p:extLst>
          </p:nvPr>
        </p:nvGraphicFramePr>
        <p:xfrm>
          <a:off x="7639845" y="1017725"/>
          <a:ext cx="1012031" cy="9573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2031">
                  <a:extLst>
                    <a:ext uri="{9D8B030D-6E8A-4147-A177-3AD203B41FA5}">
                      <a16:colId xmlns:a16="http://schemas.microsoft.com/office/drawing/2014/main" val="2743256655"/>
                    </a:ext>
                  </a:extLst>
                </a:gridCol>
              </a:tblGrid>
              <a:tr h="47867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426028"/>
                  </a:ext>
                </a:extLst>
              </a:tr>
              <a:tr h="47867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795249"/>
                  </a:ext>
                </a:extLst>
              </a:tr>
            </a:tbl>
          </a:graphicData>
        </a:graphic>
      </p:graphicFrame>
      <p:sp>
        <p:nvSpPr>
          <p:cNvPr id="57" name="TextBox 56">
            <a:extLst>
              <a:ext uri="{FF2B5EF4-FFF2-40B4-BE49-F238E27FC236}">
                <a16:creationId xmlns:a16="http://schemas.microsoft.com/office/drawing/2014/main" id="{39D006DD-1F75-2586-1C2F-A4D0CD0ECEDF}"/>
              </a:ext>
            </a:extLst>
          </p:cNvPr>
          <p:cNvSpPr txBox="1"/>
          <p:nvPr/>
        </p:nvSpPr>
        <p:spPr>
          <a:xfrm>
            <a:off x="1089527" y="14619408"/>
            <a:ext cx="325227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/>
              <a:t>Y4 - Level 6 Junior Duke Silver</a:t>
            </a:r>
            <a:endParaRPr lang="en-GB" sz="1400" dirty="0"/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B7372BAA-3915-4DA7-B622-3607163CE1D6}"/>
              </a:ext>
            </a:extLst>
          </p:cNvPr>
          <p:cNvSpPr txBox="1"/>
          <p:nvPr/>
        </p:nvSpPr>
        <p:spPr>
          <a:xfrm>
            <a:off x="8843829" y="2517354"/>
            <a:ext cx="119995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</a:rPr>
              <a:t>Preparing for life after Churchill</a:t>
            </a:r>
            <a:endParaRPr lang="en-US" sz="1400" dirty="0"/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69703717-B82E-B9CC-FE27-1C4310AFC2BA}"/>
              </a:ext>
            </a:extLst>
          </p:cNvPr>
          <p:cNvSpPr txBox="1"/>
          <p:nvPr/>
        </p:nvSpPr>
        <p:spPr>
          <a:xfrm>
            <a:off x="2090736" y="167962"/>
            <a:ext cx="5947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Life Skills Curriculum Journey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446CED47-D3CB-C7BE-58D7-45D28A049A57}"/>
              </a:ext>
            </a:extLst>
          </p:cNvPr>
          <p:cNvSpPr txBox="1"/>
          <p:nvPr/>
        </p:nvSpPr>
        <p:spPr>
          <a:xfrm>
            <a:off x="3504864" y="12496800"/>
            <a:ext cx="3419296" cy="37374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Key Stage 2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80E24D5A-22FC-C9C4-FD05-7ABA66BFB1BC}"/>
              </a:ext>
            </a:extLst>
          </p:cNvPr>
          <p:cNvSpPr txBox="1"/>
          <p:nvPr/>
        </p:nvSpPr>
        <p:spPr>
          <a:xfrm>
            <a:off x="3426610" y="10006003"/>
            <a:ext cx="3419296" cy="37374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Key Stage 3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590C40AB-A5C3-33ED-4FA1-6CD801DCF4D8}"/>
              </a:ext>
            </a:extLst>
          </p:cNvPr>
          <p:cNvSpPr txBox="1"/>
          <p:nvPr/>
        </p:nvSpPr>
        <p:spPr>
          <a:xfrm>
            <a:off x="3189382" y="7865127"/>
            <a:ext cx="3419296" cy="37374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Key Stage 3</a:t>
            </a: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17B738A3-DD6A-74FE-9865-48CB59712BB9}"/>
              </a:ext>
            </a:extLst>
          </p:cNvPr>
          <p:cNvSpPr txBox="1"/>
          <p:nvPr/>
        </p:nvSpPr>
        <p:spPr>
          <a:xfrm>
            <a:off x="3170807" y="5790950"/>
            <a:ext cx="3419296" cy="37374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Key Stage 4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91730411-3933-8E33-A398-4F6452A7A9CD}"/>
              </a:ext>
            </a:extLst>
          </p:cNvPr>
          <p:cNvSpPr txBox="1"/>
          <p:nvPr/>
        </p:nvSpPr>
        <p:spPr>
          <a:xfrm>
            <a:off x="3069192" y="3556002"/>
            <a:ext cx="3419296" cy="37374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Key Stage 4</a:t>
            </a: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8E36D664-3C88-181B-2A1C-B0B677431088}"/>
              </a:ext>
            </a:extLst>
          </p:cNvPr>
          <p:cNvSpPr txBox="1"/>
          <p:nvPr/>
        </p:nvSpPr>
        <p:spPr>
          <a:xfrm>
            <a:off x="2873455" y="1116970"/>
            <a:ext cx="3419296" cy="37374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Key Stage 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F19C2E-6E90-1597-1327-406B75C6CB98}"/>
              </a:ext>
            </a:extLst>
          </p:cNvPr>
          <p:cNvSpPr txBox="1"/>
          <p:nvPr/>
        </p:nvSpPr>
        <p:spPr>
          <a:xfrm>
            <a:off x="3712983" y="14606663"/>
            <a:ext cx="5350042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Y5 - Level 7 Junior Duke Gold</a:t>
            </a:r>
            <a:endParaRPr lang="en-GB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AC158F-60A5-2D5C-02C0-7EA5625533EC}"/>
              </a:ext>
            </a:extLst>
          </p:cNvPr>
          <p:cNvSpPr txBox="1"/>
          <p:nvPr/>
        </p:nvSpPr>
        <p:spPr>
          <a:xfrm>
            <a:off x="6475247" y="14612916"/>
            <a:ext cx="5350042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Y6- Level 8 Junior Duke Platinum</a:t>
            </a:r>
            <a:endParaRPr lang="en-GB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19725F-6D5E-4F49-81E2-4983E359E86B}"/>
              </a:ext>
            </a:extLst>
          </p:cNvPr>
          <p:cNvSpPr txBox="1"/>
          <p:nvPr/>
        </p:nvSpPr>
        <p:spPr>
          <a:xfrm>
            <a:off x="9149821" y="6888350"/>
            <a:ext cx="130074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/>
              <a:t>Duke of Edinburgh Bronze Award </a:t>
            </a:r>
            <a:endParaRPr lang="en-GB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E204C1-0AB5-E21E-9642-89BD9050A8BB}"/>
              </a:ext>
            </a:extLst>
          </p:cNvPr>
          <p:cNvSpPr txBox="1"/>
          <p:nvPr/>
        </p:nvSpPr>
        <p:spPr>
          <a:xfrm>
            <a:off x="6713565" y="3726458"/>
            <a:ext cx="16290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b="1" dirty="0"/>
              <a:t>Duke of Edinburgh Bronze Award </a:t>
            </a:r>
            <a:endParaRPr lang="en-GB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D8AF5E-A52D-75D6-D259-B3C1817BCAA3}"/>
              </a:ext>
            </a:extLst>
          </p:cNvPr>
          <p:cNvSpPr txBox="1"/>
          <p:nvPr/>
        </p:nvSpPr>
        <p:spPr>
          <a:xfrm>
            <a:off x="246291" y="3586373"/>
            <a:ext cx="122691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/>
              <a:t>Duke of Edinburgh Silver Award  (optional)</a:t>
            </a:r>
            <a:endParaRPr lang="en-GB" sz="1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DE35EBF-47C9-89F1-7386-4EF321EE8544}"/>
              </a:ext>
            </a:extLst>
          </p:cNvPr>
          <p:cNvSpPr txBox="1"/>
          <p:nvPr/>
        </p:nvSpPr>
        <p:spPr>
          <a:xfrm>
            <a:off x="1539250" y="3223497"/>
            <a:ext cx="12969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/>
              <a:t>Work Experience </a:t>
            </a:r>
            <a:endParaRPr lang="en-GB" sz="1400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201E1DFD-2F5C-506C-1834-51F4A7211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0814" y="12018046"/>
            <a:ext cx="990006" cy="114180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DF0FCA3-18FB-37A2-EDB4-FEC4D54C91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4443" y="12039455"/>
            <a:ext cx="990006" cy="116275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999E5E6-2CA5-30E9-F00F-CFDCD28EB0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3330" y="12039455"/>
            <a:ext cx="969209" cy="1141808"/>
          </a:xfrm>
          <a:prstGeom prst="rect">
            <a:avLst/>
          </a:prstGeom>
        </p:spPr>
      </p:pic>
      <p:pic>
        <p:nvPicPr>
          <p:cNvPr id="1026" name="Picture 2" descr="Senior Duke | Login">
            <a:extLst>
              <a:ext uri="{FF2B5EF4-FFF2-40B4-BE49-F238E27FC236}">
                <a16:creationId xmlns:a16="http://schemas.microsoft.com/office/drawing/2014/main" id="{1344B340-58C1-C9A6-F2A0-51D24EDAE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8022" y="9836748"/>
            <a:ext cx="1226518" cy="12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Junior Duke Awards">
            <a:extLst>
              <a:ext uri="{FF2B5EF4-FFF2-40B4-BE49-F238E27FC236}">
                <a16:creationId xmlns:a16="http://schemas.microsoft.com/office/drawing/2014/main" id="{FAF0920E-7BD5-88E5-5C6A-FB432B86A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75" y="8140883"/>
            <a:ext cx="1172861" cy="1170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9ED9EF8-CC5A-C378-9F52-20BE38A8AF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64999" y="5311997"/>
            <a:ext cx="1244960" cy="1514338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1878AF5-4DC9-2071-2F4F-B18E994297B9}"/>
              </a:ext>
            </a:extLst>
          </p:cNvPr>
          <p:cNvSpPr txBox="1"/>
          <p:nvPr/>
        </p:nvSpPr>
        <p:spPr>
          <a:xfrm>
            <a:off x="8859677" y="11184928"/>
            <a:ext cx="5350042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Silver Senior Duke</a:t>
            </a:r>
            <a:endParaRPr lang="en-GB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84A06A2-7A28-113D-B312-F589FFE887CD}"/>
              </a:ext>
            </a:extLst>
          </p:cNvPr>
          <p:cNvSpPr txBox="1"/>
          <p:nvPr/>
        </p:nvSpPr>
        <p:spPr>
          <a:xfrm>
            <a:off x="36528" y="7712698"/>
            <a:ext cx="5350042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Gold Senior Duke</a:t>
            </a:r>
            <a:endParaRPr lang="en-GB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2D35B89B-5D43-2ED8-71DD-6F289083FC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9201" y="1984832"/>
            <a:ext cx="1116039" cy="142488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D9549E03-8B5D-23F2-ED46-6A801305FD7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26797" y="231544"/>
            <a:ext cx="1160949" cy="1467211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83F702BF-6727-51A5-5D42-3E06F15232B9}"/>
              </a:ext>
            </a:extLst>
          </p:cNvPr>
          <p:cNvSpPr txBox="1"/>
          <p:nvPr/>
        </p:nvSpPr>
        <p:spPr>
          <a:xfrm>
            <a:off x="2856077" y="13137034"/>
            <a:ext cx="11999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</a:rPr>
              <a:t>Swimming </a:t>
            </a:r>
            <a:endParaRPr lang="en-US" sz="14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F83061F-5920-67F3-2AC1-A8B7D511C633}"/>
              </a:ext>
            </a:extLst>
          </p:cNvPr>
          <p:cNvSpPr txBox="1"/>
          <p:nvPr/>
        </p:nvSpPr>
        <p:spPr>
          <a:xfrm>
            <a:off x="4119650" y="13181263"/>
            <a:ext cx="11999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</a:rPr>
              <a:t>Cookery </a:t>
            </a:r>
            <a:endParaRPr lang="en-US" sz="14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D9AC2F9-BEA5-E422-5D50-4D5BBC3A7C23}"/>
              </a:ext>
            </a:extLst>
          </p:cNvPr>
          <p:cNvSpPr txBox="1"/>
          <p:nvPr/>
        </p:nvSpPr>
        <p:spPr>
          <a:xfrm>
            <a:off x="5383223" y="13181262"/>
            <a:ext cx="11999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</a:rPr>
              <a:t>Budgets </a:t>
            </a:r>
            <a:endParaRPr lang="en-US" sz="14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5896FA9-0F52-A342-AD8F-41163E0695E5}"/>
              </a:ext>
            </a:extLst>
          </p:cNvPr>
          <p:cNvSpPr txBox="1"/>
          <p:nvPr/>
        </p:nvSpPr>
        <p:spPr>
          <a:xfrm>
            <a:off x="329676" y="12777564"/>
            <a:ext cx="11999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</a:rPr>
              <a:t>Sport and Strength</a:t>
            </a:r>
            <a:endParaRPr lang="en-US" sz="1400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9DFD65D-1E35-82DB-892E-A4A18A34943A}"/>
              </a:ext>
            </a:extLst>
          </p:cNvPr>
          <p:cNvSpPr txBox="1"/>
          <p:nvPr/>
        </p:nvSpPr>
        <p:spPr>
          <a:xfrm>
            <a:off x="230591" y="13576016"/>
            <a:ext cx="11999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</a:rPr>
              <a:t>Happiness</a:t>
            </a:r>
            <a:endParaRPr lang="en-US" sz="140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8E21328-56CD-E97C-A279-63446E7E0DB7}"/>
              </a:ext>
            </a:extLst>
          </p:cNvPr>
          <p:cNvSpPr txBox="1"/>
          <p:nvPr/>
        </p:nvSpPr>
        <p:spPr>
          <a:xfrm>
            <a:off x="6357918" y="13188681"/>
            <a:ext cx="16320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</a:rPr>
              <a:t>Domestic Challenge</a:t>
            </a:r>
            <a:endParaRPr lang="en-US" sz="14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DD025E9-8D8A-6395-801F-E979896B550D}"/>
              </a:ext>
            </a:extLst>
          </p:cNvPr>
          <p:cNvSpPr txBox="1"/>
          <p:nvPr/>
        </p:nvSpPr>
        <p:spPr>
          <a:xfrm>
            <a:off x="466284" y="14268139"/>
            <a:ext cx="20379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</a:rPr>
              <a:t>Computer Challenge</a:t>
            </a:r>
            <a:endParaRPr lang="en-US" sz="1400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290F47C-722A-DD15-D221-48E4260877EC}"/>
              </a:ext>
            </a:extLst>
          </p:cNvPr>
          <p:cNvSpPr txBox="1"/>
          <p:nvPr/>
        </p:nvSpPr>
        <p:spPr>
          <a:xfrm>
            <a:off x="2504202" y="14276322"/>
            <a:ext cx="20379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</a:rPr>
              <a:t>Drama Challenge</a:t>
            </a:r>
            <a:endParaRPr lang="en-US" sz="1400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5E7EC04-FC56-0119-4C8A-2E1E3C631983}"/>
              </a:ext>
            </a:extLst>
          </p:cNvPr>
          <p:cNvSpPr txBox="1"/>
          <p:nvPr/>
        </p:nvSpPr>
        <p:spPr>
          <a:xfrm>
            <a:off x="4394290" y="14260388"/>
            <a:ext cx="20379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</a:rPr>
              <a:t>Eco</a:t>
            </a:r>
            <a:endParaRPr lang="en-US" sz="1400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18FB649-0258-389C-CFF4-E3EA7E896313}"/>
              </a:ext>
            </a:extLst>
          </p:cNvPr>
          <p:cNvSpPr txBox="1"/>
          <p:nvPr/>
        </p:nvSpPr>
        <p:spPr>
          <a:xfrm>
            <a:off x="5273792" y="14263577"/>
            <a:ext cx="20379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</a:rPr>
              <a:t>Our World </a:t>
            </a:r>
            <a:endParaRPr lang="en-US" sz="1400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4F975DF-BE9C-BB22-EBC9-F0747999223E}"/>
              </a:ext>
            </a:extLst>
          </p:cNvPr>
          <p:cNvSpPr txBox="1"/>
          <p:nvPr/>
        </p:nvSpPr>
        <p:spPr>
          <a:xfrm>
            <a:off x="6536245" y="14260387"/>
            <a:ext cx="20379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</a:rPr>
              <a:t>First Aid</a:t>
            </a:r>
            <a:endParaRPr lang="en-US" sz="1400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4009979-B97E-18CB-1496-DF5B2FE5F1C1}"/>
              </a:ext>
            </a:extLst>
          </p:cNvPr>
          <p:cNvSpPr txBox="1"/>
          <p:nvPr/>
        </p:nvSpPr>
        <p:spPr>
          <a:xfrm>
            <a:off x="7743790" y="14260386"/>
            <a:ext cx="20379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</a:rPr>
              <a:t>Selflessness</a:t>
            </a:r>
            <a:endParaRPr lang="en-US" sz="1400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A6A1371-B4E0-3658-3F74-4EB294B92B84}"/>
              </a:ext>
            </a:extLst>
          </p:cNvPr>
          <p:cNvSpPr txBox="1"/>
          <p:nvPr/>
        </p:nvSpPr>
        <p:spPr>
          <a:xfrm>
            <a:off x="2151848" y="10647627"/>
            <a:ext cx="20379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</a:rPr>
              <a:t>Budget Meals</a:t>
            </a:r>
            <a:endParaRPr lang="en-US" sz="1400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575D4AD-EEBC-BB71-944B-51E37C375544}"/>
              </a:ext>
            </a:extLst>
          </p:cNvPr>
          <p:cNvSpPr txBox="1"/>
          <p:nvPr/>
        </p:nvSpPr>
        <p:spPr>
          <a:xfrm>
            <a:off x="1529666" y="11795509"/>
            <a:ext cx="20379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</a:rPr>
              <a:t>Video Skills </a:t>
            </a:r>
            <a:endParaRPr lang="en-US" sz="1400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83C6274-E6E4-3322-4EAD-7081844AA00C}"/>
              </a:ext>
            </a:extLst>
          </p:cNvPr>
          <p:cNvSpPr txBox="1"/>
          <p:nvPr/>
        </p:nvSpPr>
        <p:spPr>
          <a:xfrm>
            <a:off x="3426513" y="11786802"/>
            <a:ext cx="20379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</a:rPr>
              <a:t>Mile Run </a:t>
            </a:r>
            <a:endParaRPr lang="en-US" sz="1400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848075D-FAF9-3201-B79A-9C9F2A31D0E5}"/>
              </a:ext>
            </a:extLst>
          </p:cNvPr>
          <p:cNvSpPr txBox="1"/>
          <p:nvPr/>
        </p:nvSpPr>
        <p:spPr>
          <a:xfrm>
            <a:off x="5319600" y="11781938"/>
            <a:ext cx="20379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</a:rPr>
              <a:t>Clean Kitchen </a:t>
            </a:r>
            <a:endParaRPr lang="en-US" sz="1400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F8D771E-3555-CEF0-D913-7E796BCCEA44}"/>
              </a:ext>
            </a:extLst>
          </p:cNvPr>
          <p:cNvSpPr txBox="1"/>
          <p:nvPr/>
        </p:nvSpPr>
        <p:spPr>
          <a:xfrm>
            <a:off x="4045642" y="10795869"/>
            <a:ext cx="20379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</a:rPr>
              <a:t>First Aid - Silver </a:t>
            </a:r>
            <a:endParaRPr lang="en-US" sz="1400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7ED00D6-5D1C-54A8-BB9A-4689ABB8B6AA}"/>
              </a:ext>
            </a:extLst>
          </p:cNvPr>
          <p:cNvSpPr txBox="1"/>
          <p:nvPr/>
        </p:nvSpPr>
        <p:spPr>
          <a:xfrm>
            <a:off x="3426513" y="9531765"/>
            <a:ext cx="20379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</a:rPr>
              <a:t>Coupons </a:t>
            </a:r>
            <a:endParaRPr lang="en-US" sz="1400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940A771-8170-D476-506F-9014A8419611}"/>
              </a:ext>
            </a:extLst>
          </p:cNvPr>
          <p:cNvSpPr txBox="1"/>
          <p:nvPr/>
        </p:nvSpPr>
        <p:spPr>
          <a:xfrm>
            <a:off x="4352323" y="8444144"/>
            <a:ext cx="20379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</a:rPr>
              <a:t>Safe Food Choices </a:t>
            </a:r>
            <a:endParaRPr lang="en-US" sz="1400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41FD33D-7A59-BD51-9A55-7CA29B7A00B3}"/>
              </a:ext>
            </a:extLst>
          </p:cNvPr>
          <p:cNvSpPr txBox="1"/>
          <p:nvPr/>
        </p:nvSpPr>
        <p:spPr>
          <a:xfrm>
            <a:off x="6887398" y="8444144"/>
            <a:ext cx="20379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</a:rPr>
              <a:t>First Aid - Gold </a:t>
            </a:r>
            <a:endParaRPr lang="en-US"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9370A6-B7FB-931F-4009-97ED4BDA807B}"/>
              </a:ext>
            </a:extLst>
          </p:cNvPr>
          <p:cNvSpPr txBox="1"/>
          <p:nvPr/>
        </p:nvSpPr>
        <p:spPr>
          <a:xfrm>
            <a:off x="8851104" y="1693398"/>
            <a:ext cx="184071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/>
              <a:t>Duke of Edinburgh Gold Award  (optional)</a:t>
            </a:r>
            <a:endParaRPr lang="en-GB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2C7675-C8E5-5236-1195-48E97B1DB260}"/>
              </a:ext>
            </a:extLst>
          </p:cNvPr>
          <p:cNvSpPr txBox="1"/>
          <p:nvPr/>
        </p:nvSpPr>
        <p:spPr>
          <a:xfrm>
            <a:off x="5826947" y="9540628"/>
            <a:ext cx="20379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</a:rPr>
              <a:t>Walking</a:t>
            </a:r>
            <a:endParaRPr lang="en-US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B48D8E-CAC6-9D0C-5B1C-F13DB2578249}"/>
              </a:ext>
            </a:extLst>
          </p:cNvPr>
          <p:cNvSpPr txBox="1"/>
          <p:nvPr/>
        </p:nvSpPr>
        <p:spPr>
          <a:xfrm>
            <a:off x="2562621" y="8470897"/>
            <a:ext cx="20379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</a:rPr>
              <a:t>Plushies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167895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1919</TotalTime>
  <Words>210</Words>
  <Application>Microsoft Office PowerPoint</Application>
  <PresentationFormat>Custom</PresentationFormat>
  <Paragraphs>82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Costantini</dc:creator>
  <cp:lastModifiedBy>Kirsty Webb</cp:lastModifiedBy>
  <cp:revision>19</cp:revision>
  <dcterms:created xsi:type="dcterms:W3CDTF">2020-04-29T13:07:49Z</dcterms:created>
  <dcterms:modified xsi:type="dcterms:W3CDTF">2025-10-14T20:35:52Z</dcterms:modified>
</cp:coreProperties>
</file>