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6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0" y="10225906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36078"/>
              </p:ext>
            </p:extLst>
          </p:nvPr>
        </p:nvGraphicFramePr>
        <p:xfrm>
          <a:off x="1473200" y="13677672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8543"/>
              </p:ext>
            </p:extLst>
          </p:nvPr>
        </p:nvGraphicFramePr>
        <p:xfrm>
          <a:off x="1523997" y="11261926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958680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77856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83577"/>
              </p:ext>
            </p:extLst>
          </p:nvPr>
        </p:nvGraphicFramePr>
        <p:xfrm>
          <a:off x="1497104" y="8869388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959BA8A-7FA0-D6DF-A0BC-21F433F9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523668"/>
              </p:ext>
            </p:extLst>
          </p:nvPr>
        </p:nvGraphicFramePr>
        <p:xfrm>
          <a:off x="1473201" y="12278920"/>
          <a:ext cx="990006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006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31EF7F-1BEB-4724-B169-8EFCA0984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547855"/>
              </p:ext>
            </p:extLst>
          </p:nvPr>
        </p:nvGraphicFramePr>
        <p:xfrm>
          <a:off x="1516454" y="4650749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51395"/>
              </p:ext>
            </p:extLst>
          </p:nvPr>
        </p:nvGraphicFramePr>
        <p:xfrm>
          <a:off x="1516454" y="6806905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6EF97A0-2255-1B11-5A21-12C83D991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998267"/>
              </p:ext>
            </p:extLst>
          </p:nvPr>
        </p:nvGraphicFramePr>
        <p:xfrm>
          <a:off x="1473200" y="2151184"/>
          <a:ext cx="7127876" cy="464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4648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095C2C-7C18-6C98-EE0A-9415129A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04767"/>
              </p:ext>
            </p:extLst>
          </p:nvPr>
        </p:nvGraphicFramePr>
        <p:xfrm>
          <a:off x="7639845" y="9836748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8988022" y="13477393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40885BD-2C7D-5227-4FAB-AD3116BF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766918"/>
              </p:ext>
            </p:extLst>
          </p:nvPr>
        </p:nvGraphicFramePr>
        <p:xfrm>
          <a:off x="1504758" y="7631857"/>
          <a:ext cx="958449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49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0C298CD-C7B5-FD81-2EC5-644D69CBF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615885"/>
              </p:ext>
            </p:extLst>
          </p:nvPr>
        </p:nvGraphicFramePr>
        <p:xfrm>
          <a:off x="7609867" y="5664255"/>
          <a:ext cx="991210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210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277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2765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7799C40-A268-1C01-F86C-BE16EE4D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33022"/>
              </p:ext>
            </p:extLst>
          </p:nvPr>
        </p:nvGraphicFramePr>
        <p:xfrm>
          <a:off x="1523996" y="3244897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8851106" y="8545626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2810" y="5795149"/>
            <a:ext cx="147320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4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37AB28-B3DD-1A72-38CA-EFE3BFDC0CA9}"/>
              </a:ext>
            </a:extLst>
          </p:cNvPr>
          <p:cNvSpPr/>
          <p:nvPr/>
        </p:nvSpPr>
        <p:spPr>
          <a:xfrm>
            <a:off x="8925316" y="4080133"/>
            <a:ext cx="1473200" cy="812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5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FC4D106-4161-D6B2-A5FC-293E52B6E2B2}"/>
              </a:ext>
            </a:extLst>
          </p:cNvPr>
          <p:cNvSpPr/>
          <p:nvPr/>
        </p:nvSpPr>
        <p:spPr>
          <a:xfrm>
            <a:off x="0" y="905527"/>
            <a:ext cx="1473200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6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9A7899-25A5-EBFE-6A19-F1EEFF03E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13899"/>
              </p:ext>
            </p:extLst>
          </p:nvPr>
        </p:nvGraphicFramePr>
        <p:xfrm>
          <a:off x="7639845" y="1017725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91208F81-07D3-4473-C7C2-CD9588CD34C2}"/>
              </a:ext>
            </a:extLst>
          </p:cNvPr>
          <p:cNvSpPr txBox="1"/>
          <p:nvPr/>
        </p:nvSpPr>
        <p:spPr>
          <a:xfrm>
            <a:off x="415178" y="12545475"/>
            <a:ext cx="1162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Evaluating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273B28-BB6B-9EA0-BFEF-8FC7F6454255}"/>
              </a:ext>
            </a:extLst>
          </p:cNvPr>
          <p:cNvSpPr txBox="1"/>
          <p:nvPr/>
        </p:nvSpPr>
        <p:spPr>
          <a:xfrm>
            <a:off x="7828349" y="14190052"/>
            <a:ext cx="7556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Safety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D451FD-ABB8-0421-F6F9-5E1857C03DE4}"/>
              </a:ext>
            </a:extLst>
          </p:cNvPr>
          <p:cNvSpPr txBox="1"/>
          <p:nvPr/>
        </p:nvSpPr>
        <p:spPr>
          <a:xfrm>
            <a:off x="7641026" y="13194824"/>
            <a:ext cx="10108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Making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9F3C1E-BC64-2FE0-3836-CF05D62A84E5}"/>
              </a:ext>
            </a:extLst>
          </p:cNvPr>
          <p:cNvSpPr txBox="1"/>
          <p:nvPr/>
        </p:nvSpPr>
        <p:spPr>
          <a:xfrm>
            <a:off x="6814726" y="14192364"/>
            <a:ext cx="13652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Hygiene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CB909E-D44D-E724-DD3F-3833973B7345}"/>
              </a:ext>
            </a:extLst>
          </p:cNvPr>
          <p:cNvSpPr txBox="1"/>
          <p:nvPr/>
        </p:nvSpPr>
        <p:spPr>
          <a:xfrm>
            <a:off x="6687737" y="13128766"/>
            <a:ext cx="751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Line Bender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817138-6E09-A55C-38E4-E1332ACCF05F}"/>
              </a:ext>
            </a:extLst>
          </p:cNvPr>
          <p:cNvSpPr txBox="1"/>
          <p:nvPr/>
        </p:nvSpPr>
        <p:spPr>
          <a:xfrm>
            <a:off x="5777903" y="14226735"/>
            <a:ext cx="102969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Combining</a:t>
            </a:r>
            <a:endParaRPr lang="en-US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D7987E-EC31-6785-9AD3-E00FA0E95CE9}"/>
              </a:ext>
            </a:extLst>
          </p:cNvPr>
          <p:cNvSpPr txBox="1"/>
          <p:nvPr/>
        </p:nvSpPr>
        <p:spPr>
          <a:xfrm>
            <a:off x="5342268" y="13122139"/>
            <a:ext cx="12372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2D design program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B3C01D-E87C-E6A9-5127-82F5F1C51E35}"/>
              </a:ext>
            </a:extLst>
          </p:cNvPr>
          <p:cNvSpPr txBox="1"/>
          <p:nvPr/>
        </p:nvSpPr>
        <p:spPr>
          <a:xfrm>
            <a:off x="4488128" y="14224610"/>
            <a:ext cx="143630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Knife Skills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E2025D5-CEA9-A9CB-3E80-CEAB51BBAEC5}"/>
              </a:ext>
            </a:extLst>
          </p:cNvPr>
          <p:cNvSpPr txBox="1"/>
          <p:nvPr/>
        </p:nvSpPr>
        <p:spPr>
          <a:xfrm>
            <a:off x="3646913" y="14224611"/>
            <a:ext cx="113192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Weighing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68152F1-3DD1-AB09-0E60-FD56A665F2DF}"/>
              </a:ext>
            </a:extLst>
          </p:cNvPr>
          <p:cNvSpPr txBox="1"/>
          <p:nvPr/>
        </p:nvSpPr>
        <p:spPr>
          <a:xfrm>
            <a:off x="4102192" y="10757336"/>
            <a:ext cx="9588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CAD and CAM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5794F4-30D3-4C7B-86D3-FEDB12F60E8C}"/>
              </a:ext>
            </a:extLst>
          </p:cNvPr>
          <p:cNvSpPr txBox="1"/>
          <p:nvPr/>
        </p:nvSpPr>
        <p:spPr>
          <a:xfrm>
            <a:off x="2372470" y="14224612"/>
            <a:ext cx="13013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Using the Oven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B9F1C6D-2CBE-C721-74E4-A926FB805401}"/>
              </a:ext>
            </a:extLst>
          </p:cNvPr>
          <p:cNvSpPr txBox="1"/>
          <p:nvPr/>
        </p:nvSpPr>
        <p:spPr>
          <a:xfrm>
            <a:off x="3589460" y="13097273"/>
            <a:ext cx="9334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Design Ideas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9D006DD-1F75-2586-1C2F-A4D0CD0ECEDF}"/>
              </a:ext>
            </a:extLst>
          </p:cNvPr>
          <p:cNvSpPr txBox="1"/>
          <p:nvPr/>
        </p:nvSpPr>
        <p:spPr>
          <a:xfrm>
            <a:off x="1193144" y="14234638"/>
            <a:ext cx="13013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Using the hob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CEEACFE-3A8E-8564-ADBD-DB7D8B45ED1B}"/>
              </a:ext>
            </a:extLst>
          </p:cNvPr>
          <p:cNvSpPr txBox="1"/>
          <p:nvPr/>
        </p:nvSpPr>
        <p:spPr>
          <a:xfrm>
            <a:off x="218848" y="13729797"/>
            <a:ext cx="14878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3C5D72-9B70-0B72-CAC3-053AD3E1AF81}"/>
              </a:ext>
            </a:extLst>
          </p:cNvPr>
          <p:cNvSpPr txBox="1"/>
          <p:nvPr/>
        </p:nvSpPr>
        <p:spPr>
          <a:xfrm>
            <a:off x="2379759" y="13128766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Design Process and research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AABE906-2C7F-D6C7-C237-DF89105FA236}"/>
              </a:ext>
            </a:extLst>
          </p:cNvPr>
          <p:cNvSpPr txBox="1"/>
          <p:nvPr/>
        </p:nvSpPr>
        <p:spPr>
          <a:xfrm>
            <a:off x="1322971" y="13122139"/>
            <a:ext cx="12759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Oblique and nets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EB35869-AD24-D841-A55C-A69F3F9683EF}"/>
              </a:ext>
            </a:extLst>
          </p:cNvPr>
          <p:cNvSpPr txBox="1"/>
          <p:nvPr/>
        </p:nvSpPr>
        <p:spPr>
          <a:xfrm>
            <a:off x="1499131" y="11749827"/>
            <a:ext cx="812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Safety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6DE3A4-05FA-DF33-1789-7FFBFA21ADE8}"/>
              </a:ext>
            </a:extLst>
          </p:cNvPr>
          <p:cNvSpPr txBox="1"/>
          <p:nvPr/>
        </p:nvSpPr>
        <p:spPr>
          <a:xfrm>
            <a:off x="2587927" y="11764540"/>
            <a:ext cx="1041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Hygiene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3817567" y="11791778"/>
            <a:ext cx="20560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of Ingredients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2AFD2B3-8266-5182-450B-A682ACE83CC8}"/>
              </a:ext>
            </a:extLst>
          </p:cNvPr>
          <p:cNvSpPr txBox="1"/>
          <p:nvPr/>
        </p:nvSpPr>
        <p:spPr>
          <a:xfrm>
            <a:off x="6032764" y="11791778"/>
            <a:ext cx="12372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Nutrition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1E3C019-6C7D-F27B-A5A3-4E2D4DDEF636}"/>
              </a:ext>
            </a:extLst>
          </p:cNvPr>
          <p:cNvSpPr txBox="1"/>
          <p:nvPr/>
        </p:nvSpPr>
        <p:spPr>
          <a:xfrm>
            <a:off x="7492070" y="11791778"/>
            <a:ext cx="10498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Knife skills</a:t>
            </a:r>
            <a:endParaRPr lang="en-US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E78AAC0-9B5A-1564-1F1B-E0B53CDD5F92}"/>
              </a:ext>
            </a:extLst>
          </p:cNvPr>
          <p:cNvSpPr txBox="1"/>
          <p:nvPr/>
        </p:nvSpPr>
        <p:spPr>
          <a:xfrm>
            <a:off x="8797276" y="11339285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Food Presentation</a:t>
            </a:r>
            <a:endParaRPr lang="en-US" sz="1400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28FFFBF-A572-1D49-B9AE-F7619E660699}"/>
              </a:ext>
            </a:extLst>
          </p:cNvPr>
          <p:cNvSpPr txBox="1"/>
          <p:nvPr/>
        </p:nvSpPr>
        <p:spPr>
          <a:xfrm>
            <a:off x="3041175" y="7265681"/>
            <a:ext cx="18619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Safety and Hygiene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637610-8DD1-A578-C14F-3CB308E9CFE7}"/>
              </a:ext>
            </a:extLst>
          </p:cNvPr>
          <p:cNvSpPr txBox="1"/>
          <p:nvPr/>
        </p:nvSpPr>
        <p:spPr>
          <a:xfrm>
            <a:off x="7010368" y="7267878"/>
            <a:ext cx="26515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 complex cooking skills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1C04C60-C431-960E-5489-2D22BD540EA8}"/>
              </a:ext>
            </a:extLst>
          </p:cNvPr>
          <p:cNvSpPr txBox="1"/>
          <p:nvPr/>
        </p:nvSpPr>
        <p:spPr>
          <a:xfrm>
            <a:off x="5681624" y="6434285"/>
            <a:ext cx="15839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Costing Meals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2D89BCB-B682-6421-C6DF-1F2821A1C14C}"/>
              </a:ext>
            </a:extLst>
          </p:cNvPr>
          <p:cNvSpPr txBox="1"/>
          <p:nvPr/>
        </p:nvSpPr>
        <p:spPr>
          <a:xfrm>
            <a:off x="3760951" y="6372322"/>
            <a:ext cx="14842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Planning Meals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397C0B8-ABF2-643F-CC09-EEE90D2EAD3E}"/>
              </a:ext>
            </a:extLst>
          </p:cNvPr>
          <p:cNvSpPr txBox="1"/>
          <p:nvPr/>
        </p:nvSpPr>
        <p:spPr>
          <a:xfrm>
            <a:off x="1845841" y="6430323"/>
            <a:ext cx="15508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Retro Food Dishes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24C5E56-2C2D-C89E-3D9B-A130D0E9CC9B}"/>
              </a:ext>
            </a:extLst>
          </p:cNvPr>
          <p:cNvSpPr txBox="1"/>
          <p:nvPr/>
        </p:nvSpPr>
        <p:spPr>
          <a:xfrm>
            <a:off x="5052980" y="7293466"/>
            <a:ext cx="2082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Basic cooking skills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93FA7F5-B40C-39C4-3879-39E4B89966E4}"/>
              </a:ext>
            </a:extLst>
          </p:cNvPr>
          <p:cNvSpPr txBox="1"/>
          <p:nvPr/>
        </p:nvSpPr>
        <p:spPr>
          <a:xfrm>
            <a:off x="346594" y="7266708"/>
            <a:ext cx="23986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Introduction to GCSE Food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2AEEBEB-06C3-D68A-2016-6AF54F895214}"/>
              </a:ext>
            </a:extLst>
          </p:cNvPr>
          <p:cNvSpPr txBox="1"/>
          <p:nvPr/>
        </p:nvSpPr>
        <p:spPr>
          <a:xfrm>
            <a:off x="6292750" y="5085010"/>
            <a:ext cx="23986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Basic Food Hygiene Course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8F71461B-7523-DAA5-7961-AE2816791354}"/>
              </a:ext>
            </a:extLst>
          </p:cNvPr>
          <p:cNvSpPr txBox="1"/>
          <p:nvPr/>
        </p:nvSpPr>
        <p:spPr>
          <a:xfrm>
            <a:off x="8691391" y="5814887"/>
            <a:ext cx="12753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Ingredient Experiments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2A5270D-762F-0231-C321-FA2816BA4970}"/>
              </a:ext>
            </a:extLst>
          </p:cNvPr>
          <p:cNvSpPr txBox="1"/>
          <p:nvPr/>
        </p:nvSpPr>
        <p:spPr>
          <a:xfrm>
            <a:off x="135678" y="3350044"/>
            <a:ext cx="136908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Practise NEA1 and 2 Research and Making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29154EE-9EBE-422F-8F78-07377384C14B}"/>
              </a:ext>
            </a:extLst>
          </p:cNvPr>
          <p:cNvSpPr txBox="1"/>
          <p:nvPr/>
        </p:nvSpPr>
        <p:spPr>
          <a:xfrm>
            <a:off x="4153007" y="4290337"/>
            <a:ext cx="19665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Food Provenance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B66A00C-CA73-8BFD-D7A9-25CDC4F14298}"/>
              </a:ext>
            </a:extLst>
          </p:cNvPr>
          <p:cNvSpPr txBox="1"/>
          <p:nvPr/>
        </p:nvSpPr>
        <p:spPr>
          <a:xfrm>
            <a:off x="2891295" y="4283066"/>
            <a:ext cx="11792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Food Safety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8F3B1DA-E932-61C9-9F12-37209912D7B6}"/>
              </a:ext>
            </a:extLst>
          </p:cNvPr>
          <p:cNvSpPr txBox="1"/>
          <p:nvPr/>
        </p:nvSpPr>
        <p:spPr>
          <a:xfrm>
            <a:off x="1451523" y="4300753"/>
            <a:ext cx="13763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Food Science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CA2C178-DBE8-B3A0-EF23-A9FF552A740B}"/>
              </a:ext>
            </a:extLst>
          </p:cNvPr>
          <p:cNvSpPr txBox="1"/>
          <p:nvPr/>
        </p:nvSpPr>
        <p:spPr>
          <a:xfrm>
            <a:off x="346594" y="4695288"/>
            <a:ext cx="1137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Nutrition and Health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D0F0A60-F1D1-220E-B86B-5F3A1F8D2DA7}"/>
              </a:ext>
            </a:extLst>
          </p:cNvPr>
          <p:cNvSpPr txBox="1"/>
          <p:nvPr/>
        </p:nvSpPr>
        <p:spPr>
          <a:xfrm>
            <a:off x="1669637" y="5083938"/>
            <a:ext cx="3454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Complex Skills and International and Cuisine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68F9328-0CA8-3E76-3EB3-BEE346EDB1AB}"/>
              </a:ext>
            </a:extLst>
          </p:cNvPr>
          <p:cNvSpPr txBox="1"/>
          <p:nvPr/>
        </p:nvSpPr>
        <p:spPr>
          <a:xfrm>
            <a:off x="1729565" y="1758171"/>
            <a:ext cx="26792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Finish NEA2 and Final dishes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3F857D27-7FC2-FE52-8558-A55459615B4D}"/>
              </a:ext>
            </a:extLst>
          </p:cNvPr>
          <p:cNvSpPr txBox="1"/>
          <p:nvPr/>
        </p:nvSpPr>
        <p:spPr>
          <a:xfrm>
            <a:off x="2297863" y="2656931"/>
            <a:ext cx="17726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Mock Revision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662EF8E3-1D9D-70A9-C710-D10985ACBC35}"/>
              </a:ext>
            </a:extLst>
          </p:cNvPr>
          <p:cNvSpPr txBox="1"/>
          <p:nvPr/>
        </p:nvSpPr>
        <p:spPr>
          <a:xfrm>
            <a:off x="261943" y="2159323"/>
            <a:ext cx="12753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Finish NEA1 Start NEA2 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BCD752B-B2F6-E4E3-8722-E7E6A47D873A}"/>
              </a:ext>
            </a:extLst>
          </p:cNvPr>
          <p:cNvSpPr txBox="1"/>
          <p:nvPr/>
        </p:nvSpPr>
        <p:spPr>
          <a:xfrm>
            <a:off x="5641951" y="1745722"/>
            <a:ext cx="18963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 Mock intervention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0C7180F6-8795-D65B-0AF8-F0241F71D8B7}"/>
              </a:ext>
            </a:extLst>
          </p:cNvPr>
          <p:cNvSpPr txBox="1"/>
          <p:nvPr/>
        </p:nvSpPr>
        <p:spPr>
          <a:xfrm>
            <a:off x="4129077" y="2633455"/>
            <a:ext cx="30888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 NEA 1 AQA exam task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B7372BAA-3915-4DA7-B622-3607163CE1D6}"/>
              </a:ext>
            </a:extLst>
          </p:cNvPr>
          <p:cNvSpPr txBox="1"/>
          <p:nvPr/>
        </p:nvSpPr>
        <p:spPr>
          <a:xfrm>
            <a:off x="9014214" y="1211464"/>
            <a:ext cx="11999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GCSE Examinations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1365095" y="143189"/>
            <a:ext cx="8184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Technology &amp; GCSE Food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504864" y="1249680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2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426610" y="1000600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426741" y="779716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170807" y="579095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1730411-3933-8E33-A398-4F6452A7A9CD}"/>
              </a:ext>
            </a:extLst>
          </p:cNvPr>
          <p:cNvSpPr txBox="1"/>
          <p:nvPr/>
        </p:nvSpPr>
        <p:spPr>
          <a:xfrm>
            <a:off x="3069192" y="355600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E36D664-3C88-181B-2A1C-B0B677431088}"/>
              </a:ext>
            </a:extLst>
          </p:cNvPr>
          <p:cNvSpPr txBox="1"/>
          <p:nvPr/>
        </p:nvSpPr>
        <p:spPr>
          <a:xfrm>
            <a:off x="2873455" y="111697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259E89-EF01-E567-585C-8F2EE900E329}"/>
              </a:ext>
            </a:extLst>
          </p:cNvPr>
          <p:cNvSpPr txBox="1"/>
          <p:nvPr/>
        </p:nvSpPr>
        <p:spPr>
          <a:xfrm>
            <a:off x="4260084" y="1759761"/>
            <a:ext cx="17726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Mock Revision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491C57-6005-E4F6-3AB6-12BEF6A3AAD1}"/>
              </a:ext>
            </a:extLst>
          </p:cNvPr>
          <p:cNvSpPr txBox="1"/>
          <p:nvPr/>
        </p:nvSpPr>
        <p:spPr>
          <a:xfrm>
            <a:off x="5889423" y="4282959"/>
            <a:ext cx="11792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Food Choice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A4CAF8-4E55-0D1A-8DB1-26020DD667F1}"/>
              </a:ext>
            </a:extLst>
          </p:cNvPr>
          <p:cNvSpPr txBox="1"/>
          <p:nvPr/>
        </p:nvSpPr>
        <p:spPr>
          <a:xfrm>
            <a:off x="7218742" y="4286289"/>
            <a:ext cx="15080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Mock Exam Prep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612BA-0409-1575-6F0C-86D063A4D26F}"/>
              </a:ext>
            </a:extLst>
          </p:cNvPr>
          <p:cNvSpPr txBox="1"/>
          <p:nvPr/>
        </p:nvSpPr>
        <p:spPr>
          <a:xfrm>
            <a:off x="7639845" y="10911704"/>
            <a:ext cx="16433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Isometric Drawing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639883-E6F7-0DBA-C147-5CE0CA971F1C}"/>
              </a:ext>
            </a:extLst>
          </p:cNvPr>
          <p:cNvSpPr txBox="1"/>
          <p:nvPr/>
        </p:nvSpPr>
        <p:spPr>
          <a:xfrm>
            <a:off x="8838811" y="10161532"/>
            <a:ext cx="1162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Evaluating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538A5E-EED1-DA90-52B3-0AF807AD1B74}"/>
              </a:ext>
            </a:extLst>
          </p:cNvPr>
          <p:cNvSpPr txBox="1"/>
          <p:nvPr/>
        </p:nvSpPr>
        <p:spPr>
          <a:xfrm>
            <a:off x="6663826" y="9322886"/>
            <a:ext cx="13652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Hygiene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4C3431-95F9-AAE8-3F1A-0BE0A7A0A468}"/>
              </a:ext>
            </a:extLst>
          </p:cNvPr>
          <p:cNvSpPr txBox="1"/>
          <p:nvPr/>
        </p:nvSpPr>
        <p:spPr>
          <a:xfrm>
            <a:off x="7727647" y="9319390"/>
            <a:ext cx="7556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Safety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EE1121-AC7A-1A4D-9B21-0401F7591DED}"/>
              </a:ext>
            </a:extLst>
          </p:cNvPr>
          <p:cNvSpPr txBox="1"/>
          <p:nvPr/>
        </p:nvSpPr>
        <p:spPr>
          <a:xfrm>
            <a:off x="4509750" y="9327161"/>
            <a:ext cx="21540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Combining of ingredients</a:t>
            </a:r>
            <a:endParaRPr lang="en-US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080B952-49BA-3B0D-14B5-F0E3244AC81A}"/>
              </a:ext>
            </a:extLst>
          </p:cNvPr>
          <p:cNvSpPr txBox="1"/>
          <p:nvPr/>
        </p:nvSpPr>
        <p:spPr>
          <a:xfrm>
            <a:off x="3265811" y="9338750"/>
            <a:ext cx="12372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Nutrition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C56AEF-6E83-C5EF-E8EA-AFF934659E2D}"/>
              </a:ext>
            </a:extLst>
          </p:cNvPr>
          <p:cNvSpPr txBox="1"/>
          <p:nvPr/>
        </p:nvSpPr>
        <p:spPr>
          <a:xfrm>
            <a:off x="1729565" y="9338524"/>
            <a:ext cx="15698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Planning a meal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265E782-0A0F-F9F3-0799-298DE0A5104C}"/>
              </a:ext>
            </a:extLst>
          </p:cNvPr>
          <p:cNvSpPr txBox="1"/>
          <p:nvPr/>
        </p:nvSpPr>
        <p:spPr>
          <a:xfrm>
            <a:off x="489928" y="8906417"/>
            <a:ext cx="1162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Evaluating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57699B4-DECB-3152-020D-51F54945C2B9}"/>
              </a:ext>
            </a:extLst>
          </p:cNvPr>
          <p:cNvSpPr txBox="1"/>
          <p:nvPr/>
        </p:nvSpPr>
        <p:spPr>
          <a:xfrm>
            <a:off x="6236910" y="10753383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Design Process and research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2F8E9A-6DBA-2BED-22F5-B45EABEDE125}"/>
              </a:ext>
            </a:extLst>
          </p:cNvPr>
          <p:cNvSpPr txBox="1"/>
          <p:nvPr/>
        </p:nvSpPr>
        <p:spPr>
          <a:xfrm>
            <a:off x="5252665" y="10752975"/>
            <a:ext cx="9334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Design Ideas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0F8854-6AEF-A4F1-0664-1B9B85F31AB7}"/>
              </a:ext>
            </a:extLst>
          </p:cNvPr>
          <p:cNvSpPr txBox="1"/>
          <p:nvPr/>
        </p:nvSpPr>
        <p:spPr>
          <a:xfrm>
            <a:off x="4439092" y="13105750"/>
            <a:ext cx="9588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CAD and CAM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E3CA850-61CD-27C9-6302-882653601829}"/>
              </a:ext>
            </a:extLst>
          </p:cNvPr>
          <p:cNvSpPr txBox="1"/>
          <p:nvPr/>
        </p:nvSpPr>
        <p:spPr>
          <a:xfrm>
            <a:off x="2769808" y="10729551"/>
            <a:ext cx="9588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Vac Forming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B2849DB-23C2-2603-D31E-66727488CA08}"/>
              </a:ext>
            </a:extLst>
          </p:cNvPr>
          <p:cNvSpPr txBox="1"/>
          <p:nvPr/>
        </p:nvSpPr>
        <p:spPr>
          <a:xfrm>
            <a:off x="1562626" y="10863777"/>
            <a:ext cx="10108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Making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7D63F91-FDEE-549F-D69C-E2BC38D3649E}"/>
              </a:ext>
            </a:extLst>
          </p:cNvPr>
          <p:cNvSpPr txBox="1"/>
          <p:nvPr/>
        </p:nvSpPr>
        <p:spPr>
          <a:xfrm>
            <a:off x="354404" y="7869929"/>
            <a:ext cx="1162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Evaluating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ACB3BD8-D39C-DACE-8948-266F251046E3}"/>
              </a:ext>
            </a:extLst>
          </p:cNvPr>
          <p:cNvSpPr txBox="1"/>
          <p:nvPr/>
        </p:nvSpPr>
        <p:spPr>
          <a:xfrm>
            <a:off x="6870004" y="8429617"/>
            <a:ext cx="202376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Perspective Drawing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E37E1FA-E74E-051D-9D75-C31A4FECB744}"/>
              </a:ext>
            </a:extLst>
          </p:cNvPr>
          <p:cNvSpPr txBox="1"/>
          <p:nvPr/>
        </p:nvSpPr>
        <p:spPr>
          <a:xfrm>
            <a:off x="5288758" y="8327565"/>
            <a:ext cx="17799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Design Process and research (games)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C7B889A-24B6-6CCE-A64D-FDFA66C33F14}"/>
              </a:ext>
            </a:extLst>
          </p:cNvPr>
          <p:cNvSpPr txBox="1"/>
          <p:nvPr/>
        </p:nvSpPr>
        <p:spPr>
          <a:xfrm>
            <a:off x="4408818" y="8312088"/>
            <a:ext cx="9334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Design Ideas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194107-5900-8A99-B6EB-7EF6F0E3DA94}"/>
              </a:ext>
            </a:extLst>
          </p:cNvPr>
          <p:cNvSpPr txBox="1"/>
          <p:nvPr/>
        </p:nvSpPr>
        <p:spPr>
          <a:xfrm>
            <a:off x="3069191" y="8460844"/>
            <a:ext cx="14639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Workshop Safety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AD2CC8B-A1BD-3FB0-988A-C06FAB434A73}"/>
              </a:ext>
            </a:extLst>
          </p:cNvPr>
          <p:cNvSpPr txBox="1"/>
          <p:nvPr/>
        </p:nvSpPr>
        <p:spPr>
          <a:xfrm>
            <a:off x="1945965" y="8477173"/>
            <a:ext cx="10108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Making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18563</TotalTime>
  <Words>196</Words>
  <Application>Microsoft Office PowerPoint</Application>
  <PresentationFormat>Custom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Chris Komodromos</cp:lastModifiedBy>
  <cp:revision>13</cp:revision>
  <dcterms:created xsi:type="dcterms:W3CDTF">2020-04-29T13:07:49Z</dcterms:created>
  <dcterms:modified xsi:type="dcterms:W3CDTF">2024-02-14T10:30:46Z</dcterms:modified>
</cp:coreProperties>
</file>