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672" y="-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8543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3577"/>
              </p:ext>
            </p:extLst>
          </p:nvPr>
        </p:nvGraphicFramePr>
        <p:xfrm>
          <a:off x="1497104" y="8869388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1395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98267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1208F81-07D3-4473-C7C2-CD9588CD34C2}"/>
              </a:ext>
            </a:extLst>
          </p:cNvPr>
          <p:cNvSpPr txBox="1"/>
          <p:nvPr/>
        </p:nvSpPr>
        <p:spPr>
          <a:xfrm>
            <a:off x="415178" y="12545475"/>
            <a:ext cx="1162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Evaluating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828349" y="14190052"/>
            <a:ext cx="7556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Safety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7641026" y="13194824"/>
            <a:ext cx="10108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Making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14726" y="14192364"/>
            <a:ext cx="13652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Hygiene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6687737" y="13128766"/>
            <a:ext cx="7512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Line Bender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777903" y="14226735"/>
            <a:ext cx="10296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Combining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DD7987E-EC31-6785-9AD3-E00FA0E95CE9}"/>
              </a:ext>
            </a:extLst>
          </p:cNvPr>
          <p:cNvSpPr txBox="1"/>
          <p:nvPr/>
        </p:nvSpPr>
        <p:spPr>
          <a:xfrm>
            <a:off x="5342268" y="13122139"/>
            <a:ext cx="1237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2D design program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88128" y="14224610"/>
            <a:ext cx="14363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Knife Skills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646913" y="14224611"/>
            <a:ext cx="11319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Weighing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102192" y="10757336"/>
            <a:ext cx="9588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CAD and CAM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2470" y="14224612"/>
            <a:ext cx="13013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 the Oven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B9F1C6D-2CBE-C721-74E4-A926FB805401}"/>
              </a:ext>
            </a:extLst>
          </p:cNvPr>
          <p:cNvSpPr txBox="1"/>
          <p:nvPr/>
        </p:nvSpPr>
        <p:spPr>
          <a:xfrm>
            <a:off x="3589460" y="13097273"/>
            <a:ext cx="933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Design Ideas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1193144" y="14234638"/>
            <a:ext cx="13013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 the hob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218848" y="13729797"/>
            <a:ext cx="14878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Presentation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379759" y="13128766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Design Process and research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1322971" y="13122139"/>
            <a:ext cx="1275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point perspective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499131" y="11749827"/>
            <a:ext cx="812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Safety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587927" y="11764540"/>
            <a:ext cx="1041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Hygiene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817567" y="11791778"/>
            <a:ext cx="20560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Combining of Ingredients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6032764" y="11791778"/>
            <a:ext cx="12372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Nutrition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7492070" y="11791778"/>
            <a:ext cx="10498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Knife skills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97276" y="11339285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Food Presentation</a:t>
            </a:r>
            <a:endParaRPr lang="en-US" sz="14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28FFFBF-A572-1D49-B9AE-F7619E660699}"/>
              </a:ext>
            </a:extLst>
          </p:cNvPr>
          <p:cNvSpPr txBox="1"/>
          <p:nvPr/>
        </p:nvSpPr>
        <p:spPr>
          <a:xfrm>
            <a:off x="3041175" y="7265681"/>
            <a:ext cx="1861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Safety and Hygiene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7010368" y="7267878"/>
            <a:ext cx="26515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More complex cooking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5681624" y="6434285"/>
            <a:ext cx="15839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Costing Meals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3760951" y="6372322"/>
            <a:ext cx="1484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Planning Meals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1845841" y="6430323"/>
            <a:ext cx="15508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Retro Food Dishes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5052980" y="7293466"/>
            <a:ext cx="20828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Basic cooking skills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346594" y="7266708"/>
            <a:ext cx="23986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Introduction to GCSE Food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6292750" y="5085010"/>
            <a:ext cx="23986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Basic Food Hygiene Course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71461B-7523-DAA5-7961-AE2816791354}"/>
              </a:ext>
            </a:extLst>
          </p:cNvPr>
          <p:cNvSpPr txBox="1"/>
          <p:nvPr/>
        </p:nvSpPr>
        <p:spPr>
          <a:xfrm>
            <a:off x="8691391" y="5814887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Ingredient Experiments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A5270D-762F-0231-C321-FA2816BA4970}"/>
              </a:ext>
            </a:extLst>
          </p:cNvPr>
          <p:cNvSpPr txBox="1"/>
          <p:nvPr/>
        </p:nvSpPr>
        <p:spPr>
          <a:xfrm>
            <a:off x="135678" y="3350044"/>
            <a:ext cx="136908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Practise NEA1 and 2 Research and Making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4153007" y="4290337"/>
            <a:ext cx="19665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Food Provenance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CB66A00C-CA73-8BFD-D7A9-25CDC4F14298}"/>
              </a:ext>
            </a:extLst>
          </p:cNvPr>
          <p:cNvSpPr txBox="1"/>
          <p:nvPr/>
        </p:nvSpPr>
        <p:spPr>
          <a:xfrm>
            <a:off x="2891295" y="4283066"/>
            <a:ext cx="11792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Food Safety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1451523" y="4300753"/>
            <a:ext cx="13763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Food Science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346594" y="4695288"/>
            <a:ext cx="1137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Nutrition and Health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69637" y="5083938"/>
            <a:ext cx="345409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Complex Skills and International and Cuisine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1729565" y="1758171"/>
            <a:ext cx="26792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Finish NEA2 and Final dishes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2297863" y="2656931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Mock Revision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662EF8E3-1D9D-70A9-C710-D10985ACBC35}"/>
              </a:ext>
            </a:extLst>
          </p:cNvPr>
          <p:cNvSpPr txBox="1"/>
          <p:nvPr/>
        </p:nvSpPr>
        <p:spPr>
          <a:xfrm>
            <a:off x="261943" y="2159323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Finish NEA1 Start NEA2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641951" y="1745722"/>
            <a:ext cx="1896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 Mock intervention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4129077" y="2633455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Start NEA 1 AQA exam task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9014214" y="1211464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1365095" y="143189"/>
            <a:ext cx="8184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Technology &amp; GCSE Food Curriculum Journey 2025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426741" y="779716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259E89-EF01-E567-585C-8F2EE900E329}"/>
              </a:ext>
            </a:extLst>
          </p:cNvPr>
          <p:cNvSpPr txBox="1"/>
          <p:nvPr/>
        </p:nvSpPr>
        <p:spPr>
          <a:xfrm>
            <a:off x="4260084" y="1759761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Mock Revision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491C57-6005-E4F6-3AB6-12BEF6A3AAD1}"/>
              </a:ext>
            </a:extLst>
          </p:cNvPr>
          <p:cNvSpPr txBox="1"/>
          <p:nvPr/>
        </p:nvSpPr>
        <p:spPr>
          <a:xfrm>
            <a:off x="5889423" y="4282959"/>
            <a:ext cx="11792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Food Choice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A4CAF8-4E55-0D1A-8DB1-26020DD667F1}"/>
              </a:ext>
            </a:extLst>
          </p:cNvPr>
          <p:cNvSpPr txBox="1"/>
          <p:nvPr/>
        </p:nvSpPr>
        <p:spPr>
          <a:xfrm>
            <a:off x="7218742" y="4286289"/>
            <a:ext cx="15080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Mock Exam Prep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1612BA-0409-1575-6F0C-86D063A4D26F}"/>
              </a:ext>
            </a:extLst>
          </p:cNvPr>
          <p:cNvSpPr txBox="1"/>
          <p:nvPr/>
        </p:nvSpPr>
        <p:spPr>
          <a:xfrm>
            <a:off x="7639845" y="10911704"/>
            <a:ext cx="16433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point perspective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39883-E6F7-0DBA-C147-5CE0CA971F1C}"/>
              </a:ext>
            </a:extLst>
          </p:cNvPr>
          <p:cNvSpPr txBox="1"/>
          <p:nvPr/>
        </p:nvSpPr>
        <p:spPr>
          <a:xfrm>
            <a:off x="8838811" y="10161532"/>
            <a:ext cx="1162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Evaluating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538A5E-EED1-DA90-52B3-0AF807AD1B74}"/>
              </a:ext>
            </a:extLst>
          </p:cNvPr>
          <p:cNvSpPr txBox="1"/>
          <p:nvPr/>
        </p:nvSpPr>
        <p:spPr>
          <a:xfrm>
            <a:off x="6663826" y="9322886"/>
            <a:ext cx="13652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Hygiene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4C3431-95F9-AAE8-3F1A-0BE0A7A0A468}"/>
              </a:ext>
            </a:extLst>
          </p:cNvPr>
          <p:cNvSpPr txBox="1"/>
          <p:nvPr/>
        </p:nvSpPr>
        <p:spPr>
          <a:xfrm>
            <a:off x="7727647" y="9319390"/>
            <a:ext cx="7556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Safety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EE1121-AC7A-1A4D-9B21-0401F7591DED}"/>
              </a:ext>
            </a:extLst>
          </p:cNvPr>
          <p:cNvSpPr txBox="1"/>
          <p:nvPr/>
        </p:nvSpPr>
        <p:spPr>
          <a:xfrm>
            <a:off x="4509750" y="9327161"/>
            <a:ext cx="21540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Combining of ingredients</a:t>
            </a:r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080B952-49BA-3B0D-14B5-F0E3244AC81A}"/>
              </a:ext>
            </a:extLst>
          </p:cNvPr>
          <p:cNvSpPr txBox="1"/>
          <p:nvPr/>
        </p:nvSpPr>
        <p:spPr>
          <a:xfrm>
            <a:off x="3265811" y="9338750"/>
            <a:ext cx="12372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Nutrition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C56AEF-6E83-C5EF-E8EA-AFF934659E2D}"/>
              </a:ext>
            </a:extLst>
          </p:cNvPr>
          <p:cNvSpPr txBox="1"/>
          <p:nvPr/>
        </p:nvSpPr>
        <p:spPr>
          <a:xfrm>
            <a:off x="1729565" y="9338524"/>
            <a:ext cx="156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Planning a meal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65E782-0A0F-F9F3-0799-298DE0A5104C}"/>
              </a:ext>
            </a:extLst>
          </p:cNvPr>
          <p:cNvSpPr txBox="1"/>
          <p:nvPr/>
        </p:nvSpPr>
        <p:spPr>
          <a:xfrm>
            <a:off x="489928" y="8906417"/>
            <a:ext cx="1162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Evaluating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57699B4-DECB-3152-020D-51F54945C2B9}"/>
              </a:ext>
            </a:extLst>
          </p:cNvPr>
          <p:cNvSpPr txBox="1"/>
          <p:nvPr/>
        </p:nvSpPr>
        <p:spPr>
          <a:xfrm>
            <a:off x="6236910" y="10753383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Design Process and research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D2F8E9A-6DBA-2BED-22F5-B45EABEDE125}"/>
              </a:ext>
            </a:extLst>
          </p:cNvPr>
          <p:cNvSpPr txBox="1"/>
          <p:nvPr/>
        </p:nvSpPr>
        <p:spPr>
          <a:xfrm>
            <a:off x="5252665" y="10752975"/>
            <a:ext cx="933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Design Ideas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0F8854-6AEF-A4F1-0664-1B9B85F31AB7}"/>
              </a:ext>
            </a:extLst>
          </p:cNvPr>
          <p:cNvSpPr txBox="1"/>
          <p:nvPr/>
        </p:nvSpPr>
        <p:spPr>
          <a:xfrm>
            <a:off x="4439092" y="13105750"/>
            <a:ext cx="9588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CAD and CAM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E3CA850-61CD-27C9-6302-882653601829}"/>
              </a:ext>
            </a:extLst>
          </p:cNvPr>
          <p:cNvSpPr txBox="1"/>
          <p:nvPr/>
        </p:nvSpPr>
        <p:spPr>
          <a:xfrm>
            <a:off x="2769808" y="10729551"/>
            <a:ext cx="9588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Vac Forming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B2849DB-23C2-2603-D31E-66727488CA08}"/>
              </a:ext>
            </a:extLst>
          </p:cNvPr>
          <p:cNvSpPr txBox="1"/>
          <p:nvPr/>
        </p:nvSpPr>
        <p:spPr>
          <a:xfrm>
            <a:off x="1562626" y="10863777"/>
            <a:ext cx="10108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Making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7D63F91-FDEE-549F-D69C-E2BC38D3649E}"/>
              </a:ext>
            </a:extLst>
          </p:cNvPr>
          <p:cNvSpPr txBox="1"/>
          <p:nvPr/>
        </p:nvSpPr>
        <p:spPr>
          <a:xfrm>
            <a:off x="354404" y="7869929"/>
            <a:ext cx="1162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Evaluating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CB3BD8-D39C-DACE-8948-266F251046E3}"/>
              </a:ext>
            </a:extLst>
          </p:cNvPr>
          <p:cNvSpPr txBox="1"/>
          <p:nvPr/>
        </p:nvSpPr>
        <p:spPr>
          <a:xfrm>
            <a:off x="6870004" y="8429617"/>
            <a:ext cx="20237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Perspective Drawing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E37E1FA-E74E-051D-9D75-C31A4FECB744}"/>
              </a:ext>
            </a:extLst>
          </p:cNvPr>
          <p:cNvSpPr txBox="1"/>
          <p:nvPr/>
        </p:nvSpPr>
        <p:spPr>
          <a:xfrm>
            <a:off x="5288758" y="8327565"/>
            <a:ext cx="17799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Design Process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Wild </a:t>
            </a:r>
          </a:p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Life project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C7B889A-24B6-6CCE-A64D-FDFA66C33F14}"/>
              </a:ext>
            </a:extLst>
          </p:cNvPr>
          <p:cNvSpPr txBox="1"/>
          <p:nvPr/>
        </p:nvSpPr>
        <p:spPr>
          <a:xfrm>
            <a:off x="4408818" y="8312088"/>
            <a:ext cx="9334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Design Ideas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E194107-5900-8A99-B6EB-7EF6F0E3DA94}"/>
              </a:ext>
            </a:extLst>
          </p:cNvPr>
          <p:cNvSpPr txBox="1"/>
          <p:nvPr/>
        </p:nvSpPr>
        <p:spPr>
          <a:xfrm>
            <a:off x="3069191" y="8460844"/>
            <a:ext cx="14639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Workshop Safety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AD2CC8B-A1BD-3FB0-988A-C06FAB434A73}"/>
              </a:ext>
            </a:extLst>
          </p:cNvPr>
          <p:cNvSpPr txBox="1"/>
          <p:nvPr/>
        </p:nvSpPr>
        <p:spPr>
          <a:xfrm>
            <a:off x="1945965" y="8477173"/>
            <a:ext cx="10108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</a:rPr>
              <a:t>Making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18569</TotalTime>
  <Words>196</Words>
  <Application>Microsoft Office PowerPoint</Application>
  <PresentationFormat>Custom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Stuart Field</cp:lastModifiedBy>
  <cp:revision>15</cp:revision>
  <dcterms:created xsi:type="dcterms:W3CDTF">2020-04-29T13:07:49Z</dcterms:created>
  <dcterms:modified xsi:type="dcterms:W3CDTF">2025-09-29T11:45:22Z</dcterms:modified>
</cp:coreProperties>
</file>