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94660"/>
  </p:normalViewPr>
  <p:slideViewPr>
    <p:cSldViewPr snapToGrid="0">
      <p:cViewPr varScale="1">
        <p:scale>
          <a:sx n="39" d="100"/>
          <a:sy n="39" d="100"/>
        </p:scale>
        <p:origin x="26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79618"/>
              </p:ext>
            </p:extLst>
          </p:nvPr>
        </p:nvGraphicFramePr>
        <p:xfrm>
          <a:off x="1446287" y="13651889"/>
          <a:ext cx="7127876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21209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42088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Changing me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Relationships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Healthy me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Dreams and goals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Celebrating difference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Being me in my world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894229"/>
              </p:ext>
            </p:extLst>
          </p:nvPr>
        </p:nvGraphicFramePr>
        <p:xfrm>
          <a:off x="1485243" y="11193985"/>
          <a:ext cx="7196337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957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43207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2804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Being me in my world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Celebrating difference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Dreams and goals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Healthy me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Relationships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Changing me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12156"/>
              </p:ext>
            </p:extLst>
          </p:nvPr>
        </p:nvGraphicFramePr>
        <p:xfrm>
          <a:off x="1451751" y="8842260"/>
          <a:ext cx="7366618" cy="671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274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236469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6710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Changing me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Relationships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Healthy me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Dreams and goals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Celebrating difference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Being me in my world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353430"/>
              </p:ext>
            </p:extLst>
          </p:nvPr>
        </p:nvGraphicFramePr>
        <p:xfrm>
          <a:off x="1516454" y="4650749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0071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243405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Changing me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Relationships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Healthy me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Dreams and goals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Celebrating difference</a:t>
                      </a:r>
                    </a:p>
                    <a:p>
                      <a:pPr algn="ctr"/>
                      <a:r>
                        <a:rPr lang="en-US" sz="1400" dirty="0"/>
                        <a:t>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Being me in my world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758877"/>
              </p:ext>
            </p:extLst>
          </p:nvPr>
        </p:nvGraphicFramePr>
        <p:xfrm>
          <a:off x="1516454" y="6712626"/>
          <a:ext cx="7334649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0394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100777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35492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Being me in my world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Celebrating difference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Dreams and goals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Healthy me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Relationships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Changing me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877242"/>
              </p:ext>
            </p:extLst>
          </p:nvPr>
        </p:nvGraphicFramePr>
        <p:xfrm>
          <a:off x="1473200" y="2151184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9525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190626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5863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Being me in my world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 due to mock examinations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Dreams and goals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Healthy me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Relationships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 due to GCSE examinations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66918"/>
              </p:ext>
            </p:extLst>
          </p:nvPr>
        </p:nvGraphicFramePr>
        <p:xfrm>
          <a:off x="1504758" y="7631857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15885"/>
              </p:ext>
            </p:extLst>
          </p:nvPr>
        </p:nvGraphicFramePr>
        <p:xfrm>
          <a:off x="7609867" y="5664255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0" y="9055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3899"/>
              </p:ext>
            </p:extLst>
          </p:nvPr>
        </p:nvGraphicFramePr>
        <p:xfrm>
          <a:off x="7639845" y="1017725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7922740" y="14236110"/>
            <a:ext cx="103336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Intro to RSHE lessons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6941502" y="13218684"/>
            <a:ext cx="18394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Being a global citizen 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664199" y="14404193"/>
            <a:ext cx="13652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My year ahead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CB909E-D44D-E724-DD3F-3833973B7345}"/>
              </a:ext>
            </a:extLst>
          </p:cNvPr>
          <p:cNvSpPr txBox="1"/>
          <p:nvPr/>
        </p:nvSpPr>
        <p:spPr>
          <a:xfrm>
            <a:off x="5636473" y="13094110"/>
            <a:ext cx="13597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Understanding difference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909087" y="14296471"/>
            <a:ext cx="936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Am I normal?</a:t>
            </a:r>
            <a:endParaRPr lang="en-US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B3C01D-E87C-E6A9-5127-82F5F1C51E35}"/>
              </a:ext>
            </a:extLst>
          </p:cNvPr>
          <p:cNvSpPr txBox="1"/>
          <p:nvPr/>
        </p:nvSpPr>
        <p:spPr>
          <a:xfrm>
            <a:off x="4454184" y="14296471"/>
            <a:ext cx="1436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Personal learning goals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3284897" y="14318594"/>
            <a:ext cx="12548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Emotional and mental health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4196227" y="13197976"/>
            <a:ext cx="1405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Steps to success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2076175" y="14344947"/>
            <a:ext cx="13013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Love and loss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9D006DD-1F75-2586-1C2F-A4D0CD0ECEDF}"/>
              </a:ext>
            </a:extLst>
          </p:cNvPr>
          <p:cNvSpPr txBox="1"/>
          <p:nvPr/>
        </p:nvSpPr>
        <p:spPr>
          <a:xfrm>
            <a:off x="632799" y="14298509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Boyfriends and girlfriends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EEACFE-3A8E-8564-ADBD-DB7D8B45ED1B}"/>
              </a:ext>
            </a:extLst>
          </p:cNvPr>
          <p:cNvSpPr txBox="1"/>
          <p:nvPr/>
        </p:nvSpPr>
        <p:spPr>
          <a:xfrm>
            <a:off x="1121714" y="13223958"/>
            <a:ext cx="14878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Puberty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3C5D72-9B70-0B72-CAC3-053AD3E1AF81}"/>
              </a:ext>
            </a:extLst>
          </p:cNvPr>
          <p:cNvSpPr txBox="1"/>
          <p:nvPr/>
        </p:nvSpPr>
        <p:spPr>
          <a:xfrm>
            <a:off x="2090736" y="13111820"/>
            <a:ext cx="23669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Taking responsibility for my health and well</a:t>
            </a:r>
            <a:r>
              <a:rPr lang="en-GB" sz="1400" dirty="0">
                <a:ea typeface="Times New Roman" panose="02020603050405020304" pitchFamily="18" charset="0"/>
              </a:rPr>
              <a:t>-</a:t>
            </a:r>
            <a:r>
              <a:rPr lang="en-GB" sz="1400" dirty="0">
                <a:effectLst/>
                <a:ea typeface="Times New Roman" panose="02020603050405020304" pitchFamily="18" charset="0"/>
              </a:rPr>
              <a:t>being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357945" y="12314338"/>
            <a:ext cx="127590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Using technology responsibly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186786" y="11055498"/>
            <a:ext cx="117325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Peer pressure and belonging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1049630" y="11763914"/>
            <a:ext cx="17087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My influences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742A69A-ABD5-05E1-3B30-EF578C49C88B}"/>
              </a:ext>
            </a:extLst>
          </p:cNvPr>
          <p:cNvSpPr txBox="1"/>
          <p:nvPr/>
        </p:nvSpPr>
        <p:spPr>
          <a:xfrm>
            <a:off x="1633596" y="10625626"/>
            <a:ext cx="13237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Prejudice and discrimination </a:t>
            </a:r>
            <a:endParaRPr lang="en-US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405415" y="11728160"/>
            <a:ext cx="10416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Challenging stereotypes 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595893" y="11769679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First aid </a:t>
            </a:r>
            <a:endParaRPr lang="en-US" sz="14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BEB0C7-E7EA-CB32-BECF-6DF973AA67C8}"/>
              </a:ext>
            </a:extLst>
          </p:cNvPr>
          <p:cNvSpPr txBox="1"/>
          <p:nvPr/>
        </p:nvSpPr>
        <p:spPr>
          <a:xfrm>
            <a:off x="3027284" y="10615913"/>
            <a:ext cx="1387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Coping strategies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4454184" y="11765109"/>
            <a:ext cx="2616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Healthy lifestyle choices: good nutrition, exercise and sleep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1C8604-F0E5-A864-DE81-635A11CA9D6B}"/>
              </a:ext>
            </a:extLst>
          </p:cNvPr>
          <p:cNvSpPr txBox="1"/>
          <p:nvPr/>
        </p:nvSpPr>
        <p:spPr>
          <a:xfrm>
            <a:off x="3969037" y="10603611"/>
            <a:ext cx="21078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How to recognise and deal with stress and anxiety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6BA92D-49B3-C089-82BC-D1F71230305C}"/>
              </a:ext>
            </a:extLst>
          </p:cNvPr>
          <p:cNvSpPr txBox="1"/>
          <p:nvPr/>
        </p:nvSpPr>
        <p:spPr>
          <a:xfrm>
            <a:off x="6184346" y="10623730"/>
            <a:ext cx="15534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Getting on and falling out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7574990" y="10815892"/>
            <a:ext cx="18493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Having a baby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6913802" y="11763218"/>
            <a:ext cx="19373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Positive qualities of healthy relationships </a:t>
            </a:r>
            <a:endParaRPr lang="en-US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864029" y="11192615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My changing body</a:t>
            </a:r>
            <a:endParaRPr lang="en-US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718949" y="9950985"/>
            <a:ext cx="17375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Types of relationships and their impact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53EFCD-8504-59CB-D36A-46B5E09411A2}"/>
              </a:ext>
            </a:extLst>
          </p:cNvPr>
          <p:cNvSpPr txBox="1"/>
          <p:nvPr/>
        </p:nvSpPr>
        <p:spPr>
          <a:xfrm>
            <a:off x="7421782" y="8373883"/>
            <a:ext cx="17375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Faiths and beliefs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7670293" y="9488364"/>
            <a:ext cx="23715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My ‘family’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0F0EB3-3CFB-6653-F147-86048A0BD0FD}"/>
              </a:ext>
            </a:extLst>
          </p:cNvPr>
          <p:cNvSpPr txBox="1"/>
          <p:nvPr/>
        </p:nvSpPr>
        <p:spPr>
          <a:xfrm>
            <a:off x="6488488" y="8389512"/>
            <a:ext cx="11676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Bullying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6441099" y="9529212"/>
            <a:ext cx="16575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Injustice 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C4558D-42B9-9697-A509-5BCE200251CE}"/>
              </a:ext>
            </a:extLst>
          </p:cNvPr>
          <p:cNvSpPr txBox="1"/>
          <p:nvPr/>
        </p:nvSpPr>
        <p:spPr>
          <a:xfrm>
            <a:off x="5337890" y="8276888"/>
            <a:ext cx="12120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Money and earnings 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E948B34-4B78-7DD3-1DEC-8AE6029B666D}"/>
              </a:ext>
            </a:extLst>
          </p:cNvPr>
          <p:cNvSpPr txBox="1"/>
          <p:nvPr/>
        </p:nvSpPr>
        <p:spPr>
          <a:xfrm>
            <a:off x="1495931" y="9543754"/>
            <a:ext cx="14302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Being in control of myself </a:t>
            </a:r>
            <a:endParaRPr lang="en-US" sz="14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4977546" y="9555422"/>
            <a:ext cx="17819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Online safety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90653A1-B6A2-B6B4-1B18-B303B144A800}"/>
              </a:ext>
            </a:extLst>
          </p:cNvPr>
          <p:cNvSpPr txBox="1"/>
          <p:nvPr/>
        </p:nvSpPr>
        <p:spPr>
          <a:xfrm>
            <a:off x="3764559" y="8297779"/>
            <a:ext cx="18521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Healthy choices on managing stress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2970550" y="9524440"/>
            <a:ext cx="2027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Substance misuse and exploitation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2A93093-F152-A7B1-9081-C35BA40097B9}"/>
              </a:ext>
            </a:extLst>
          </p:cNvPr>
          <p:cNvSpPr txBox="1"/>
          <p:nvPr/>
        </p:nvSpPr>
        <p:spPr>
          <a:xfrm>
            <a:off x="2632252" y="8307957"/>
            <a:ext cx="12528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Alcohol and risk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4655DED-6847-31DB-5859-1F03ED658423}"/>
              </a:ext>
            </a:extLst>
          </p:cNvPr>
          <p:cNvSpPr txBox="1"/>
          <p:nvPr/>
        </p:nvSpPr>
        <p:spPr>
          <a:xfrm>
            <a:off x="66411" y="9421490"/>
            <a:ext cx="13820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Being in control of social media</a:t>
            </a:r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2F21495-A5E3-324A-2E52-F5C8C7C9C171}"/>
              </a:ext>
            </a:extLst>
          </p:cNvPr>
          <p:cNvSpPr txBox="1"/>
          <p:nvPr/>
        </p:nvSpPr>
        <p:spPr>
          <a:xfrm>
            <a:off x="208746" y="8589391"/>
            <a:ext cx="11293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What’s in a relationship?</a:t>
            </a:r>
            <a:endParaRPr lang="en-GB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45623" y="6710499"/>
            <a:ext cx="1535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Expectations and perceptions of relationships 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04C60-C431-960E-5489-2D22BD540EA8}"/>
              </a:ext>
            </a:extLst>
          </p:cNvPr>
          <p:cNvSpPr txBox="1"/>
          <p:nvPr/>
        </p:nvSpPr>
        <p:spPr>
          <a:xfrm>
            <a:off x="1488347" y="6304369"/>
            <a:ext cx="1259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Consent </a:t>
            </a:r>
            <a:endParaRPr lang="en-US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488942" y="7327504"/>
            <a:ext cx="15705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‘Peer approval’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D89BCB-B682-6421-C6DF-1F2821A1C14C}"/>
              </a:ext>
            </a:extLst>
          </p:cNvPr>
          <p:cNvSpPr txBox="1"/>
          <p:nvPr/>
        </p:nvSpPr>
        <p:spPr>
          <a:xfrm>
            <a:off x="2378303" y="6310826"/>
            <a:ext cx="11580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Equality </a:t>
            </a:r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3325461" y="6184508"/>
            <a:ext cx="18905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The power of positive language </a:t>
            </a:r>
            <a:endParaRPr lang="en-US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3845735" y="7271285"/>
            <a:ext cx="1061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My dreams for life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7636AB7-BDB1-0B80-EA9E-83CF5A4323AD}"/>
              </a:ext>
            </a:extLst>
          </p:cNvPr>
          <p:cNvSpPr txBox="1"/>
          <p:nvPr/>
        </p:nvSpPr>
        <p:spPr>
          <a:xfrm>
            <a:off x="5145747" y="6185597"/>
            <a:ext cx="10679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Life-saving skills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9F0886-8F81-96EC-31FA-51D779C36F70}"/>
              </a:ext>
            </a:extLst>
          </p:cNvPr>
          <p:cNvSpPr txBox="1"/>
          <p:nvPr/>
        </p:nvSpPr>
        <p:spPr>
          <a:xfrm>
            <a:off x="4977546" y="7291894"/>
            <a:ext cx="12053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Mental health and illness  </a:t>
            </a:r>
            <a:endParaRPr lang="en-US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13A4A988-2B40-4840-B237-C53C98C50815}"/>
              </a:ext>
            </a:extLst>
          </p:cNvPr>
          <p:cNvSpPr txBox="1"/>
          <p:nvPr/>
        </p:nvSpPr>
        <p:spPr>
          <a:xfrm>
            <a:off x="6292751" y="6304369"/>
            <a:ext cx="15258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Contraception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EE3A1C5-5F56-CDBA-4228-E491A2A8056D}"/>
              </a:ext>
            </a:extLst>
          </p:cNvPr>
          <p:cNvSpPr txBox="1"/>
          <p:nvPr/>
        </p:nvSpPr>
        <p:spPr>
          <a:xfrm>
            <a:off x="6251380" y="7291086"/>
            <a:ext cx="14864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Effects of substances </a:t>
            </a:r>
            <a:endParaRPr lang="en-US" sz="14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50443D-D64C-2843-3627-9F3E3EF4399C}"/>
              </a:ext>
            </a:extLst>
          </p:cNvPr>
          <p:cNvSpPr txBox="1"/>
          <p:nvPr/>
        </p:nvSpPr>
        <p:spPr>
          <a:xfrm>
            <a:off x="8979647" y="6488739"/>
            <a:ext cx="16230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Change and our emotions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7450416" y="7338508"/>
            <a:ext cx="15153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Porn – is it real?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99E765A-9C8F-A794-2067-554603713488}"/>
              </a:ext>
            </a:extLst>
          </p:cNvPr>
          <p:cNvSpPr txBox="1"/>
          <p:nvPr/>
        </p:nvSpPr>
        <p:spPr>
          <a:xfrm>
            <a:off x="8992766" y="7137990"/>
            <a:ext cx="1640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Resilience </a:t>
            </a:r>
            <a:endParaRPr lang="en-US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08D8C4B-D948-CA78-B77E-ED3E8716AE59}"/>
              </a:ext>
            </a:extLst>
          </p:cNvPr>
          <p:cNvSpPr txBox="1"/>
          <p:nvPr/>
        </p:nvSpPr>
        <p:spPr>
          <a:xfrm>
            <a:off x="8690391" y="5802439"/>
            <a:ext cx="16406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Consequences of unprotected sex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C917FE8-9652-0E67-096E-758C62D39143}"/>
              </a:ext>
            </a:extLst>
          </p:cNvPr>
          <p:cNvSpPr txBox="1"/>
          <p:nvPr/>
        </p:nvSpPr>
        <p:spPr>
          <a:xfrm>
            <a:off x="6896574" y="5746590"/>
            <a:ext cx="10081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Better sleep </a:t>
            </a:r>
            <a:endParaRPr lang="en-US" sz="14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8690391" y="5003217"/>
            <a:ext cx="14707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How I feel when things end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2653192" y="4206195"/>
            <a:ext cx="17954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Love and loss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59FDF7C-407C-0B3C-534A-5E5B04BC6582}"/>
              </a:ext>
            </a:extLst>
          </p:cNvPr>
          <p:cNvSpPr txBox="1"/>
          <p:nvPr/>
        </p:nvSpPr>
        <p:spPr>
          <a:xfrm>
            <a:off x="6924160" y="4022184"/>
            <a:ext cx="206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Liberty and safety in my world 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7684ED8-A3A8-B21E-DBAE-80DE27E0BCE8}"/>
              </a:ext>
            </a:extLst>
          </p:cNvPr>
          <p:cNvSpPr txBox="1"/>
          <p:nvPr/>
        </p:nvSpPr>
        <p:spPr>
          <a:xfrm>
            <a:off x="5415662" y="5413251"/>
            <a:ext cx="28604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Equality in the workplace </a:t>
            </a:r>
            <a:endParaRPr lang="en-US" sz="14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5633557" y="4057607"/>
            <a:ext cx="1275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Multicultural societ</a:t>
            </a:r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y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8F3B1DA-E932-61C9-9F12-37209912D7B6}"/>
              </a:ext>
            </a:extLst>
          </p:cNvPr>
          <p:cNvSpPr txBox="1"/>
          <p:nvPr/>
        </p:nvSpPr>
        <p:spPr>
          <a:xfrm>
            <a:off x="4059485" y="4180659"/>
            <a:ext cx="1679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Work/life balance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35ED239-8298-AC46-A3C7-7C5E3368718B}"/>
              </a:ext>
            </a:extLst>
          </p:cNvPr>
          <p:cNvSpPr txBox="1"/>
          <p:nvPr/>
        </p:nvSpPr>
        <p:spPr>
          <a:xfrm>
            <a:off x="3067914" y="5423233"/>
            <a:ext cx="29436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Me, my goals and my health </a:t>
            </a:r>
            <a:endParaRPr lang="en-US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A2C178-DBE8-B3A0-EF23-A9FF552A740B}"/>
              </a:ext>
            </a:extLst>
          </p:cNvPr>
          <p:cNvSpPr txBox="1"/>
          <p:nvPr/>
        </p:nvSpPr>
        <p:spPr>
          <a:xfrm>
            <a:off x="85002" y="4249137"/>
            <a:ext cx="21683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Diseases, treatments and lifestyle choices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1301224" y="5431289"/>
            <a:ext cx="17436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Extraordinary bodies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F27A6E2-E7E0-3902-1917-FEB4075D39F5}"/>
              </a:ext>
            </a:extLst>
          </p:cNvPr>
          <p:cNvSpPr txBox="1"/>
          <p:nvPr/>
        </p:nvSpPr>
        <p:spPr>
          <a:xfrm>
            <a:off x="0" y="4905620"/>
            <a:ext cx="1843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Healthy, long-term relationships </a:t>
            </a:r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US" sz="14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F9CA278-4765-F892-FEEC-2A21BF9A5D70}"/>
              </a:ext>
            </a:extLst>
          </p:cNvPr>
          <p:cNvSpPr txBox="1"/>
          <p:nvPr/>
        </p:nvSpPr>
        <p:spPr>
          <a:xfrm>
            <a:off x="208746" y="2274721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Becoming an adult </a:t>
            </a:r>
            <a:endParaRPr lang="en-US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CCCD3D20-72E3-C235-E7A7-04CD9FE6FE8A}"/>
              </a:ext>
            </a:extLst>
          </p:cNvPr>
          <p:cNvSpPr txBox="1"/>
          <p:nvPr/>
        </p:nvSpPr>
        <p:spPr>
          <a:xfrm>
            <a:off x="1413929" y="1735685"/>
            <a:ext cx="17568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Emergency situations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2553589" y="3001606"/>
            <a:ext cx="3088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Managing anxiety and overwhelm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3225974" y="1605448"/>
            <a:ext cx="12395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Money and debt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5384913" y="3002383"/>
            <a:ext cx="17726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Pregnancy and choice </a:t>
            </a:r>
            <a:endParaRPr lang="en-US" sz="1400" dirty="0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4350523" y="1703531"/>
            <a:ext cx="25594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Relaxation and managing stress</a:t>
            </a:r>
            <a:endParaRPr lang="en-US" sz="1400" dirty="0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0C7180F6-8795-D65B-0AF8-F0241F71D8B7}"/>
              </a:ext>
            </a:extLst>
          </p:cNvPr>
          <p:cNvSpPr txBox="1"/>
          <p:nvPr/>
        </p:nvSpPr>
        <p:spPr>
          <a:xfrm>
            <a:off x="7443578" y="2983184"/>
            <a:ext cx="3088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Staying safe in sexual relationships 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8860177" y="1114082"/>
            <a:ext cx="11999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Preparing for life after Churchill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90736" y="167962"/>
            <a:ext cx="5947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RSHE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189382" y="7865127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396</Words>
  <Application>Microsoft Office PowerPoint</Application>
  <PresentationFormat>Custom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19</cp:revision>
  <dcterms:created xsi:type="dcterms:W3CDTF">2020-04-29T13:07:49Z</dcterms:created>
  <dcterms:modified xsi:type="dcterms:W3CDTF">2023-12-06T15:09:37Z</dcterms:modified>
</cp:coreProperties>
</file>