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>
        <p:scale>
          <a:sx n="80" d="100"/>
          <a:sy n="80" d="100"/>
        </p:scale>
        <p:origin x="13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94082" y="998818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8543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3577"/>
              </p:ext>
            </p:extLst>
          </p:nvPr>
        </p:nvGraphicFramePr>
        <p:xfrm>
          <a:off x="1497104" y="8869388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1395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98267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9064072" y="8210954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38949" y="5697954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430609" y="9070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609867" y="14184238"/>
            <a:ext cx="141983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Science Skills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5957206" y="13062640"/>
            <a:ext cx="20109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Animals including humans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4013832" y="14208451"/>
            <a:ext cx="23461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Scientists and inventors</a:t>
            </a:r>
            <a:endParaRPr 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3360581" y="13095184"/>
            <a:ext cx="17733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Properties of materials 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1712149" y="14271647"/>
            <a:ext cx="19390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Light and sound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523510" y="13110963"/>
            <a:ext cx="18585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Living things and their habitats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765476" y="11642263"/>
            <a:ext cx="16514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Introduction to secondary science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D26CA08-F8A7-BD3D-8654-923F4B6E1FBD}"/>
              </a:ext>
            </a:extLst>
          </p:cNvPr>
          <p:cNvSpPr txBox="1"/>
          <p:nvPr/>
        </p:nvSpPr>
        <p:spPr>
          <a:xfrm>
            <a:off x="1488525" y="10695454"/>
            <a:ext cx="20309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Matter (Particle model, separating mixtures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2694915" y="11765980"/>
            <a:ext cx="18112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Forces (speed, gravity)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652581" y="11712533"/>
            <a:ext cx="23556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Reactions (acids, alkalis, metals and non-metals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261147" y="10725088"/>
            <a:ext cx="1933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Organisms (movement, cells)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154942" y="10674842"/>
            <a:ext cx="2358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Electromagnets (potential difference resistance current)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741765" y="11692479"/>
            <a:ext cx="188321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Ecosystems (interdependence, plant reproduction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BDB0DCA-EB5E-4EA1-2890-CA6A63E1777E}"/>
              </a:ext>
            </a:extLst>
          </p:cNvPr>
          <p:cNvSpPr txBox="1"/>
          <p:nvPr/>
        </p:nvSpPr>
        <p:spPr>
          <a:xfrm>
            <a:off x="7473350" y="10730447"/>
            <a:ext cx="15598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Earth (structure, universe)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98298" y="11337885"/>
            <a:ext cx="11580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Waves (sound, light()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900923" y="10712773"/>
            <a:ext cx="13450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(cost, transfer)</a:t>
            </a:r>
            <a:endParaRPr lang="en-US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6886118" y="8314270"/>
            <a:ext cx="2300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Organisms (breathing, digestion)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690053" y="9289206"/>
            <a:ext cx="2087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Forces (contact forces. Pressure)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325060" y="9264884"/>
            <a:ext cx="13662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Earth (climate change)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4620056" y="8373470"/>
            <a:ext cx="17147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Matter (elements, periodic table)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3975174" y="9326964"/>
            <a:ext cx="23848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Genes (evolution, inheritance)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2516505" y="8167081"/>
            <a:ext cx="22623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Electromagnets (magnetism, electromagnets)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81433" y="7924201"/>
            <a:ext cx="14732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Reactions (Types of reactions, chemical energy)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64872" y="7187879"/>
            <a:ext cx="1483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Ecosystems  (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photosynthesis)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1361968" y="9366028"/>
            <a:ext cx="26285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Waves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wave effects, wave properties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752641" y="6332050"/>
            <a:ext cx="14352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 Biology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Particle model of matter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604058" y="6329291"/>
            <a:ext cx="12480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/>
              <a:t>Organisation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5230787" y="7305875"/>
            <a:ext cx="1061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603106" y="6293582"/>
            <a:ext cx="20869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Infection and response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8798298" y="6156893"/>
            <a:ext cx="1205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Electricity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7609867" y="509845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Atomic structure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A5270D-762F-0231-C321-FA2816BA4970}"/>
              </a:ext>
            </a:extLst>
          </p:cNvPr>
          <p:cNvSpPr txBox="1"/>
          <p:nvPr/>
        </p:nvSpPr>
        <p:spPr>
          <a:xfrm>
            <a:off x="6221062" y="4298762"/>
            <a:ext cx="215667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Homeostasis and response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5316846" y="5137942"/>
            <a:ext cx="1043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Magnetism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3045267" y="4201761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Ecology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2676266" y="5176522"/>
            <a:ext cx="1644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Bioenergetics 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186429" y="2190272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05149" y="2603752"/>
            <a:ext cx="15261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Forces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2376537" y="1573863"/>
            <a:ext cx="24479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Inheritance, variation and evolution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540336" y="1743137"/>
            <a:ext cx="1896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Waves</a:t>
            </a:r>
            <a:endParaRPr lang="en-US" sz="1400" dirty="0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9014214" y="1211464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Science </a:t>
            </a:r>
            <a:r>
              <a:rPr lang="en-US" sz="2800" b="1" dirty="0"/>
              <a:t>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426741" y="779716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73D79F-9F7D-6687-822B-09216246A441}"/>
              </a:ext>
            </a:extLst>
          </p:cNvPr>
          <p:cNvSpPr txBox="1"/>
          <p:nvPr/>
        </p:nvSpPr>
        <p:spPr>
          <a:xfrm>
            <a:off x="8877435" y="9853955"/>
            <a:ext cx="15992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Genes (variation, human reproduction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270271-1999-227A-F5D6-1C6B2224549F}"/>
              </a:ext>
            </a:extLst>
          </p:cNvPr>
          <p:cNvSpPr txBox="1"/>
          <p:nvPr/>
        </p:nvSpPr>
        <p:spPr>
          <a:xfrm>
            <a:off x="6605056" y="2709536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Exam preparation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99112-21DD-7461-F305-2916B9F1B824}"/>
              </a:ext>
            </a:extLst>
          </p:cNvPr>
          <p:cNvSpPr txBox="1"/>
          <p:nvPr/>
        </p:nvSpPr>
        <p:spPr>
          <a:xfrm>
            <a:off x="246482" y="8940799"/>
            <a:ext cx="1483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(work, heating, cooling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8375A491194740B82EEA3DA2F7E958" ma:contentTypeVersion="12" ma:contentTypeDescription="Create a new document." ma:contentTypeScope="" ma:versionID="50798e0f2ea1de397e87acb67c955dfb">
  <xsd:schema xmlns:xsd="http://www.w3.org/2001/XMLSchema" xmlns:xs="http://www.w3.org/2001/XMLSchema" xmlns:p="http://schemas.microsoft.com/office/2006/metadata/properties" xmlns:ns3="5e4cb7a2-3c5b-4cf4-bb8b-4d2df34f6439" targetNamespace="http://schemas.microsoft.com/office/2006/metadata/properties" ma:root="true" ma:fieldsID="c7958c32828bbe32e674f8349611805b" ns3:_="">
    <xsd:import namespace="5e4cb7a2-3c5b-4cf4-bb8b-4d2df34f64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4cb7a2-3c5b-4cf4-bb8b-4d2df34f64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4cb7a2-3c5b-4cf4-bb8b-4d2df34f6439" xsi:nil="true"/>
  </documentManagement>
</p:properties>
</file>

<file path=customXml/itemProps1.xml><?xml version="1.0" encoding="utf-8"?>
<ds:datastoreItem xmlns:ds="http://schemas.openxmlformats.org/officeDocument/2006/customXml" ds:itemID="{3A3E5BB2-EA5C-4BF8-A9F6-AD99FD47E9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4cb7a2-3c5b-4cf4-bb8b-4d2df34f64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B108D9-B56C-4B67-8425-7A0DCC11F7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ED510-7AC0-4D0A-8A74-E906B20469F2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e4cb7a2-3c5b-4cf4-bb8b-4d2df34f643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832</TotalTime>
  <Words>218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Chris Komodromos</cp:lastModifiedBy>
  <cp:revision>13</cp:revision>
  <dcterms:created xsi:type="dcterms:W3CDTF">2020-04-29T13:07:49Z</dcterms:created>
  <dcterms:modified xsi:type="dcterms:W3CDTF">2025-09-16T09:55:54Z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0x0101009D8375A491194740B82EEA3DA2F7E958</vt:lpwstr>
  </property>
</Properties>
</file>