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5BA6"/>
    <a:srgbClr val="D7D7D7"/>
    <a:srgbClr val="D8D8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7A6436-BA8D-4B90-B36B-251C7BB0F1A0}" v="39" dt="2025-10-21T06:48:59.0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4" autoAdjust="0"/>
    <p:restoredTop sz="94660"/>
  </p:normalViewPr>
  <p:slideViewPr>
    <p:cSldViewPr snapToGrid="0">
      <p:cViewPr>
        <p:scale>
          <a:sx n="40" d="100"/>
          <a:sy n="40" d="100"/>
        </p:scale>
        <p:origin x="2046" y="-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rsty Webb" userId="d6ad0b69-b647-4eec-b20e-39a90c869ff6" providerId="ADAL" clId="{517A6436-BA8D-4B90-B36B-251C7BB0F1A0}"/>
    <pc:docChg chg="undo custSel modSld">
      <pc:chgData name="Kirsty Webb" userId="d6ad0b69-b647-4eec-b20e-39a90c869ff6" providerId="ADAL" clId="{517A6436-BA8D-4B90-B36B-251C7BB0F1A0}" dt="2025-10-21T06:52:46.605" v="310" actId="1076"/>
      <pc:docMkLst>
        <pc:docMk/>
      </pc:docMkLst>
      <pc:sldChg chg="addSp delSp modSp mod">
        <pc:chgData name="Kirsty Webb" userId="d6ad0b69-b647-4eec-b20e-39a90c869ff6" providerId="ADAL" clId="{517A6436-BA8D-4B90-B36B-251C7BB0F1A0}" dt="2025-10-21T06:52:46.605" v="310" actId="1076"/>
        <pc:sldMkLst>
          <pc:docMk/>
          <pc:sldMk cId="616789543" sldId="257"/>
        </pc:sldMkLst>
        <pc:spChg chg="mod">
          <ac:chgData name="Kirsty Webb" userId="d6ad0b69-b647-4eec-b20e-39a90c869ff6" providerId="ADAL" clId="{517A6436-BA8D-4B90-B36B-251C7BB0F1A0}" dt="2025-10-21T06:52:33.108" v="308" actId="1076"/>
          <ac:spMkLst>
            <pc:docMk/>
            <pc:sldMk cId="616789543" sldId="257"/>
            <ac:spMk id="3" creationId="{103CB366-B64C-7308-245E-CD4B2CF913F5}"/>
          </ac:spMkLst>
        </pc:spChg>
        <pc:spChg chg="add mod">
          <ac:chgData name="Kirsty Webb" userId="d6ad0b69-b647-4eec-b20e-39a90c869ff6" providerId="ADAL" clId="{517A6436-BA8D-4B90-B36B-251C7BB0F1A0}" dt="2025-10-21T06:50:40.960" v="279" actId="1076"/>
          <ac:spMkLst>
            <pc:docMk/>
            <pc:sldMk cId="616789543" sldId="257"/>
            <ac:spMk id="5" creationId="{0EB0E98C-33AC-A1AC-D369-A72BA1646EBF}"/>
          </ac:spMkLst>
        </pc:spChg>
        <pc:spChg chg="mod">
          <ac:chgData name="Kirsty Webb" userId="d6ad0b69-b647-4eec-b20e-39a90c869ff6" providerId="ADAL" clId="{517A6436-BA8D-4B90-B36B-251C7BB0F1A0}" dt="2025-10-21T06:52:43.559" v="309" actId="1076"/>
          <ac:spMkLst>
            <pc:docMk/>
            <pc:sldMk cId="616789543" sldId="257"/>
            <ac:spMk id="19" creationId="{6FDBBDC7-1C40-6651-1020-C6FE57FDAFE0}"/>
          </ac:spMkLst>
        </pc:spChg>
        <pc:spChg chg="mod">
          <ac:chgData name="Kirsty Webb" userId="d6ad0b69-b647-4eec-b20e-39a90c869ff6" providerId="ADAL" clId="{517A6436-BA8D-4B90-B36B-251C7BB0F1A0}" dt="2025-10-21T06:52:13.516" v="304" actId="1076"/>
          <ac:spMkLst>
            <pc:docMk/>
            <pc:sldMk cId="616789543" sldId="257"/>
            <ac:spMk id="26" creationId="{713DA129-A307-9130-2A46-4F7B215AD451}"/>
          </ac:spMkLst>
        </pc:spChg>
        <pc:spChg chg="mod">
          <ac:chgData name="Kirsty Webb" userId="d6ad0b69-b647-4eec-b20e-39a90c869ff6" providerId="ADAL" clId="{517A6436-BA8D-4B90-B36B-251C7BB0F1A0}" dt="2025-10-21T06:50:59.939" v="287" actId="1076"/>
          <ac:spMkLst>
            <pc:docMk/>
            <pc:sldMk cId="616789543" sldId="257"/>
            <ac:spMk id="28" creationId="{6FC4D106-4161-D6B2-A5FC-293E52B6E2B2}"/>
          </ac:spMkLst>
        </pc:spChg>
        <pc:spChg chg="mod">
          <ac:chgData name="Kirsty Webb" userId="d6ad0b69-b647-4eec-b20e-39a90c869ff6" providerId="ADAL" clId="{517A6436-BA8D-4B90-B36B-251C7BB0F1A0}" dt="2025-10-21T06:52:46.605" v="310" actId="1076"/>
          <ac:spMkLst>
            <pc:docMk/>
            <pc:sldMk cId="616789543" sldId="257"/>
            <ac:spMk id="35" creationId="{6DD451FD-ABB8-0421-F6F9-5E1857C03DE4}"/>
          </ac:spMkLst>
        </pc:spChg>
        <pc:spChg chg="mod">
          <ac:chgData name="Kirsty Webb" userId="d6ad0b69-b647-4eec-b20e-39a90c869ff6" providerId="ADAL" clId="{517A6436-BA8D-4B90-B36B-251C7BB0F1A0}" dt="2025-10-20T18:17:46.764" v="0" actId="2711"/>
          <ac:spMkLst>
            <pc:docMk/>
            <pc:sldMk cId="616789543" sldId="257"/>
            <ac:spMk id="49" creationId="{BE2025D5-CEA9-A9CB-3E80-CEAB51BBAEC5}"/>
          </ac:spMkLst>
        </pc:spChg>
        <pc:spChg chg="mod">
          <ac:chgData name="Kirsty Webb" userId="d6ad0b69-b647-4eec-b20e-39a90c869ff6" providerId="ADAL" clId="{517A6436-BA8D-4B90-B36B-251C7BB0F1A0}" dt="2025-10-21T06:52:30.656" v="307" actId="1076"/>
          <ac:spMkLst>
            <pc:docMk/>
            <pc:sldMk cId="616789543" sldId="257"/>
            <ac:spMk id="71" creationId="{6742A69A-ABD5-05E1-3B30-EF578C49C88B}"/>
          </ac:spMkLst>
        </pc:spChg>
        <pc:spChg chg="mod">
          <ac:chgData name="Kirsty Webb" userId="d6ad0b69-b647-4eec-b20e-39a90c869ff6" providerId="ADAL" clId="{517A6436-BA8D-4B90-B36B-251C7BB0F1A0}" dt="2025-10-21T06:51:50.990" v="300" actId="1076"/>
          <ac:spMkLst>
            <pc:docMk/>
            <pc:sldMk cId="616789543" sldId="257"/>
            <ac:spMk id="111" creationId="{9E948B34-4B78-7DD3-1DEC-8AE6029B666D}"/>
          </ac:spMkLst>
        </pc:spChg>
        <pc:spChg chg="mod">
          <ac:chgData name="Kirsty Webb" userId="d6ad0b69-b647-4eec-b20e-39a90c869ff6" providerId="ADAL" clId="{517A6436-BA8D-4B90-B36B-251C7BB0F1A0}" dt="2025-10-21T06:51:55.942" v="302" actId="1076"/>
          <ac:spMkLst>
            <pc:docMk/>
            <pc:sldMk cId="616789543" sldId="257"/>
            <ac:spMk id="113" creationId="{A916190C-535D-0C72-E1A6-4251265495B6}"/>
          </ac:spMkLst>
        </pc:spChg>
        <pc:spChg chg="mod">
          <ac:chgData name="Kirsty Webb" userId="d6ad0b69-b647-4eec-b20e-39a90c869ff6" providerId="ADAL" clId="{517A6436-BA8D-4B90-B36B-251C7BB0F1A0}" dt="2025-10-21T06:51:53.333" v="301" actId="1076"/>
          <ac:spMkLst>
            <pc:docMk/>
            <pc:sldMk cId="616789543" sldId="257"/>
            <ac:spMk id="117" creationId="{2EFBDD0A-5F2D-B375-3CC5-733BF8C5D85C}"/>
          </ac:spMkLst>
        </pc:spChg>
        <pc:spChg chg="mod">
          <ac:chgData name="Kirsty Webb" userId="d6ad0b69-b647-4eec-b20e-39a90c869ff6" providerId="ADAL" clId="{517A6436-BA8D-4B90-B36B-251C7BB0F1A0}" dt="2025-10-21T06:51:49.115" v="299" actId="1076"/>
          <ac:spMkLst>
            <pc:docMk/>
            <pc:sldMk cId="616789543" sldId="257"/>
            <ac:spMk id="125" creationId="{54655DED-6847-31DB-5859-1F03ED658423}"/>
          </ac:spMkLst>
        </pc:spChg>
        <pc:spChg chg="mod">
          <ac:chgData name="Kirsty Webb" userId="d6ad0b69-b647-4eec-b20e-39a90c869ff6" providerId="ADAL" clId="{517A6436-BA8D-4B90-B36B-251C7BB0F1A0}" dt="2025-10-21T06:51:41.758" v="298" actId="1076"/>
          <ac:spMkLst>
            <pc:docMk/>
            <pc:sldMk cId="616789543" sldId="257"/>
            <ac:spMk id="128" creationId="{32F21495-A5E3-324A-2E52-F5C8C7C9C171}"/>
          </ac:spMkLst>
        </pc:spChg>
        <pc:spChg chg="mod">
          <ac:chgData name="Kirsty Webb" userId="d6ad0b69-b647-4eec-b20e-39a90c869ff6" providerId="ADAL" clId="{517A6436-BA8D-4B90-B36B-251C7BB0F1A0}" dt="2025-10-20T18:20:55.414" v="14"/>
          <ac:spMkLst>
            <pc:docMk/>
            <pc:sldMk cId="616789543" sldId="257"/>
            <ac:spMk id="134" creationId="{4D637610-8DD1-A578-C14F-3CB308E9CFE7}"/>
          </ac:spMkLst>
        </pc:spChg>
        <pc:spChg chg="mod">
          <ac:chgData name="Kirsty Webb" userId="d6ad0b69-b647-4eec-b20e-39a90c869ff6" providerId="ADAL" clId="{517A6436-BA8D-4B90-B36B-251C7BB0F1A0}" dt="2025-10-21T06:52:10.861" v="303" actId="1076"/>
          <ac:spMkLst>
            <pc:docMk/>
            <pc:sldMk cId="616789543" sldId="257"/>
            <ac:spMk id="136" creationId="{71C04C60-C431-960E-5489-2D22BD540EA8}"/>
          </ac:spMkLst>
        </pc:spChg>
        <pc:spChg chg="mod">
          <ac:chgData name="Kirsty Webb" userId="d6ad0b69-b647-4eec-b20e-39a90c869ff6" providerId="ADAL" clId="{517A6436-BA8D-4B90-B36B-251C7BB0F1A0}" dt="2025-10-20T18:24:04.528" v="42" actId="1076"/>
          <ac:spMkLst>
            <pc:docMk/>
            <pc:sldMk cId="616789543" sldId="257"/>
            <ac:spMk id="138" creationId="{84780355-7220-6C0D-0B60-2AA82E5BBDD9}"/>
          </ac:spMkLst>
        </pc:spChg>
        <pc:spChg chg="mod">
          <ac:chgData name="Kirsty Webb" userId="d6ad0b69-b647-4eec-b20e-39a90c869ff6" providerId="ADAL" clId="{517A6436-BA8D-4B90-B36B-251C7BB0F1A0}" dt="2025-10-21T06:51:36.556" v="297" actId="1076"/>
          <ac:spMkLst>
            <pc:docMk/>
            <pc:sldMk cId="616789543" sldId="257"/>
            <ac:spMk id="141" creationId="{02D89BCB-B682-6421-C6DF-1F2821A1C14C}"/>
          </ac:spMkLst>
        </pc:spChg>
        <pc:spChg chg="del">
          <ac:chgData name="Kirsty Webb" userId="d6ad0b69-b647-4eec-b20e-39a90c869ff6" providerId="ADAL" clId="{517A6436-BA8D-4B90-B36B-251C7BB0F1A0}" dt="2025-10-20T18:21:37.647" v="20" actId="478"/>
          <ac:spMkLst>
            <pc:docMk/>
            <pc:sldMk cId="616789543" sldId="257"/>
            <ac:spMk id="143" creationId="{7397C0B8-ABF2-643F-CC09-EEE90D2EAD3E}"/>
          </ac:spMkLst>
        </pc:spChg>
        <pc:spChg chg="mod">
          <ac:chgData name="Kirsty Webb" userId="d6ad0b69-b647-4eec-b20e-39a90c869ff6" providerId="ADAL" clId="{517A6436-BA8D-4B90-B36B-251C7BB0F1A0}" dt="2025-10-20T18:24:11.028" v="44" actId="14100"/>
          <ac:spMkLst>
            <pc:docMk/>
            <pc:sldMk cId="616789543" sldId="257"/>
            <ac:spMk id="145" creationId="{624C5E56-2C2D-C89E-3D9B-A130D0E9CC9B}"/>
          </ac:spMkLst>
        </pc:spChg>
        <pc:spChg chg="del">
          <ac:chgData name="Kirsty Webb" userId="d6ad0b69-b647-4eec-b20e-39a90c869ff6" providerId="ADAL" clId="{517A6436-BA8D-4B90-B36B-251C7BB0F1A0}" dt="2025-10-20T18:21:41.661" v="21" actId="478"/>
          <ac:spMkLst>
            <pc:docMk/>
            <pc:sldMk cId="616789543" sldId="257"/>
            <ac:spMk id="147" creationId="{27636AB7-BDB1-0B80-EA9E-83CF5A4323AD}"/>
          </ac:spMkLst>
        </pc:spChg>
        <pc:spChg chg="mod">
          <ac:chgData name="Kirsty Webb" userId="d6ad0b69-b647-4eec-b20e-39a90c869ff6" providerId="ADAL" clId="{517A6436-BA8D-4B90-B36B-251C7BB0F1A0}" dt="2025-10-20T18:24:16.352" v="46" actId="1076"/>
          <ac:spMkLst>
            <pc:docMk/>
            <pc:sldMk cId="616789543" sldId="257"/>
            <ac:spMk id="149" creationId="{CC9F0886-8F81-96EC-31FA-51D779C36F70}"/>
          </ac:spMkLst>
        </pc:spChg>
        <pc:spChg chg="mod">
          <ac:chgData name="Kirsty Webb" userId="d6ad0b69-b647-4eec-b20e-39a90c869ff6" providerId="ADAL" clId="{517A6436-BA8D-4B90-B36B-251C7BB0F1A0}" dt="2025-10-21T06:43:50.939" v="146" actId="1076"/>
          <ac:spMkLst>
            <pc:docMk/>
            <pc:sldMk cId="616789543" sldId="257"/>
            <ac:spMk id="151" creationId="{13A4A988-2B40-4840-B237-C53C98C50815}"/>
          </ac:spMkLst>
        </pc:spChg>
        <pc:spChg chg="mod">
          <ac:chgData name="Kirsty Webb" userId="d6ad0b69-b647-4eec-b20e-39a90c869ff6" providerId="ADAL" clId="{517A6436-BA8D-4B90-B36B-251C7BB0F1A0}" dt="2025-10-20T18:23:36.623" v="38"/>
          <ac:spMkLst>
            <pc:docMk/>
            <pc:sldMk cId="616789543" sldId="257"/>
            <ac:spMk id="153" creationId="{7EE3A1C5-5F56-CDBA-4228-E491A2A8056D}"/>
          </ac:spMkLst>
        </pc:spChg>
        <pc:spChg chg="mod">
          <ac:chgData name="Kirsty Webb" userId="d6ad0b69-b647-4eec-b20e-39a90c869ff6" providerId="ADAL" clId="{517A6436-BA8D-4B90-B36B-251C7BB0F1A0}" dt="2025-10-21T06:43:38.958" v="142" actId="1076"/>
          <ac:spMkLst>
            <pc:docMk/>
            <pc:sldMk cId="616789543" sldId="257"/>
            <ac:spMk id="155" creationId="{6550443D-D64C-2843-3627-9F3E3EF4399C}"/>
          </ac:spMkLst>
        </pc:spChg>
        <pc:spChg chg="mod">
          <ac:chgData name="Kirsty Webb" userId="d6ad0b69-b647-4eec-b20e-39a90c869ff6" providerId="ADAL" clId="{517A6436-BA8D-4B90-B36B-251C7BB0F1A0}" dt="2025-10-21T06:43:33.756" v="140" actId="1076"/>
          <ac:spMkLst>
            <pc:docMk/>
            <pc:sldMk cId="616789543" sldId="257"/>
            <ac:spMk id="157" creationId="{A93FA7F5-B40C-39C4-3879-39E4B89966E4}"/>
          </ac:spMkLst>
        </pc:spChg>
        <pc:spChg chg="mod">
          <ac:chgData name="Kirsty Webb" userId="d6ad0b69-b647-4eec-b20e-39a90c869ff6" providerId="ADAL" clId="{517A6436-BA8D-4B90-B36B-251C7BB0F1A0}" dt="2025-10-21T06:43:35.552" v="141" actId="1076"/>
          <ac:spMkLst>
            <pc:docMk/>
            <pc:sldMk cId="616789543" sldId="257"/>
            <ac:spMk id="159" creationId="{899E765A-9C8F-A794-2067-554603713488}"/>
          </ac:spMkLst>
        </pc:spChg>
        <pc:spChg chg="mod">
          <ac:chgData name="Kirsty Webb" userId="d6ad0b69-b647-4eec-b20e-39a90c869ff6" providerId="ADAL" clId="{517A6436-BA8D-4B90-B36B-251C7BB0F1A0}" dt="2025-10-20T18:27:50.674" v="126" actId="1076"/>
          <ac:spMkLst>
            <pc:docMk/>
            <pc:sldMk cId="616789543" sldId="257"/>
            <ac:spMk id="161" creationId="{608D8C4B-D948-CA78-B77E-ED3E8716AE59}"/>
          </ac:spMkLst>
        </pc:spChg>
        <pc:spChg chg="mod">
          <ac:chgData name="Kirsty Webb" userId="d6ad0b69-b647-4eec-b20e-39a90c869ff6" providerId="ADAL" clId="{517A6436-BA8D-4B90-B36B-251C7BB0F1A0}" dt="2025-10-21T06:51:30.151" v="296" actId="1076"/>
          <ac:spMkLst>
            <pc:docMk/>
            <pc:sldMk cId="616789543" sldId="257"/>
            <ac:spMk id="163" creationId="{1C917FE8-9652-0E67-096E-758C62D39143}"/>
          </ac:spMkLst>
        </pc:spChg>
        <pc:spChg chg="mod">
          <ac:chgData name="Kirsty Webb" userId="d6ad0b69-b647-4eec-b20e-39a90c869ff6" providerId="ADAL" clId="{517A6436-BA8D-4B90-B36B-251C7BB0F1A0}" dt="2025-10-20T18:27:47.076" v="125" actId="1076"/>
          <ac:spMkLst>
            <pc:docMk/>
            <pc:sldMk cId="616789543" sldId="257"/>
            <ac:spMk id="165" creationId="{22AEEBEB-06C3-D68A-2016-6AF54F895214}"/>
          </ac:spMkLst>
        </pc:spChg>
        <pc:spChg chg="mod">
          <ac:chgData name="Kirsty Webb" userId="d6ad0b69-b647-4eec-b20e-39a90c869ff6" providerId="ADAL" clId="{517A6436-BA8D-4B90-B36B-251C7BB0F1A0}" dt="2025-10-21T06:50:53.628" v="285" actId="1076"/>
          <ac:spMkLst>
            <pc:docMk/>
            <pc:sldMk cId="616789543" sldId="257"/>
            <ac:spMk id="171" creationId="{2972AF54-ABE0-5F87-A6A9-46C2A0A01685}"/>
          </ac:spMkLst>
        </pc:spChg>
        <pc:spChg chg="mod">
          <ac:chgData name="Kirsty Webb" userId="d6ad0b69-b647-4eec-b20e-39a90c869ff6" providerId="ADAL" clId="{517A6436-BA8D-4B90-B36B-251C7BB0F1A0}" dt="2025-10-21T06:51:15.436" v="291" actId="1076"/>
          <ac:spMkLst>
            <pc:docMk/>
            <pc:sldMk cId="616789543" sldId="257"/>
            <ac:spMk id="173" creationId="{359FDF7C-407C-0B3C-534A-5E5B04BC6582}"/>
          </ac:spMkLst>
        </pc:spChg>
        <pc:spChg chg="mod">
          <ac:chgData name="Kirsty Webb" userId="d6ad0b69-b647-4eec-b20e-39a90c869ff6" providerId="ADAL" clId="{517A6436-BA8D-4B90-B36B-251C7BB0F1A0}" dt="2025-10-21T06:51:27.886" v="295" actId="1076"/>
          <ac:spMkLst>
            <pc:docMk/>
            <pc:sldMk cId="616789543" sldId="257"/>
            <ac:spMk id="175" creationId="{07684ED8-A3A8-B21E-DBAE-80DE27E0BCE8}"/>
          </ac:spMkLst>
        </pc:spChg>
        <pc:spChg chg="mod">
          <ac:chgData name="Kirsty Webb" userId="d6ad0b69-b647-4eec-b20e-39a90c869ff6" providerId="ADAL" clId="{517A6436-BA8D-4B90-B36B-251C7BB0F1A0}" dt="2025-10-21T06:51:12.937" v="290" actId="1076"/>
          <ac:spMkLst>
            <pc:docMk/>
            <pc:sldMk cId="616789543" sldId="257"/>
            <ac:spMk id="177" creationId="{329154EE-9EBE-422F-8F78-07377384C14B}"/>
          </ac:spMkLst>
        </pc:spChg>
        <pc:spChg chg="mod">
          <ac:chgData name="Kirsty Webb" userId="d6ad0b69-b647-4eec-b20e-39a90c869ff6" providerId="ADAL" clId="{517A6436-BA8D-4B90-B36B-251C7BB0F1A0}" dt="2025-10-21T06:46:48.870" v="177" actId="1076"/>
          <ac:spMkLst>
            <pc:docMk/>
            <pc:sldMk cId="616789543" sldId="257"/>
            <ac:spMk id="185" creationId="{68F3B1DA-E932-61C9-9F12-37209912D7B6}"/>
          </ac:spMkLst>
        </pc:spChg>
        <pc:spChg chg="mod">
          <ac:chgData name="Kirsty Webb" userId="d6ad0b69-b647-4eec-b20e-39a90c869ff6" providerId="ADAL" clId="{517A6436-BA8D-4B90-B36B-251C7BB0F1A0}" dt="2025-10-21T06:52:16.151" v="305" actId="1076"/>
          <ac:spMkLst>
            <pc:docMk/>
            <pc:sldMk cId="616789543" sldId="257"/>
            <ac:spMk id="187" creationId="{F35ED239-8298-AC46-A3C7-7C5E3368718B}"/>
          </ac:spMkLst>
        </pc:spChg>
        <pc:spChg chg="mod">
          <ac:chgData name="Kirsty Webb" userId="d6ad0b69-b647-4eec-b20e-39a90c869ff6" providerId="ADAL" clId="{517A6436-BA8D-4B90-B36B-251C7BB0F1A0}" dt="2025-10-21T06:51:09.875" v="289" actId="1076"/>
          <ac:spMkLst>
            <pc:docMk/>
            <pc:sldMk cId="616789543" sldId="257"/>
            <ac:spMk id="189" creationId="{4CA2C178-DBE8-B3A0-EF23-A9FF552A740B}"/>
          </ac:spMkLst>
        </pc:spChg>
        <pc:spChg chg="mod">
          <ac:chgData name="Kirsty Webb" userId="d6ad0b69-b647-4eec-b20e-39a90c869ff6" providerId="ADAL" clId="{517A6436-BA8D-4B90-B36B-251C7BB0F1A0}" dt="2025-10-21T06:50:51.270" v="284" actId="1076"/>
          <ac:spMkLst>
            <pc:docMk/>
            <pc:sldMk cId="616789543" sldId="257"/>
            <ac:spMk id="191" creationId="{1D0F0A60-F1D1-220E-B86B-5F3A1F8D2DA7}"/>
          </ac:spMkLst>
        </pc:spChg>
        <pc:spChg chg="mod">
          <ac:chgData name="Kirsty Webb" userId="d6ad0b69-b647-4eec-b20e-39a90c869ff6" providerId="ADAL" clId="{517A6436-BA8D-4B90-B36B-251C7BB0F1A0}" dt="2025-10-21T06:50:56.112" v="286" actId="1076"/>
          <ac:spMkLst>
            <pc:docMk/>
            <pc:sldMk cId="616789543" sldId="257"/>
            <ac:spMk id="193" creationId="{1F27A6E2-E7E0-3902-1917-FEB4075D39F5}"/>
          </ac:spMkLst>
        </pc:spChg>
        <pc:spChg chg="mod">
          <ac:chgData name="Kirsty Webb" userId="d6ad0b69-b647-4eec-b20e-39a90c869ff6" providerId="ADAL" clId="{517A6436-BA8D-4B90-B36B-251C7BB0F1A0}" dt="2025-10-21T06:50:34.039" v="277" actId="1076"/>
          <ac:spMkLst>
            <pc:docMk/>
            <pc:sldMk cId="616789543" sldId="257"/>
            <ac:spMk id="194" creationId="{1F9CA278-4765-F892-FEEC-2A21BF9A5D70}"/>
          </ac:spMkLst>
        </pc:spChg>
        <pc:spChg chg="mod">
          <ac:chgData name="Kirsty Webb" userId="d6ad0b69-b647-4eec-b20e-39a90c869ff6" providerId="ADAL" clId="{517A6436-BA8D-4B90-B36B-251C7BB0F1A0}" dt="2025-10-21T06:50:25.010" v="274" actId="1076"/>
          <ac:spMkLst>
            <pc:docMk/>
            <pc:sldMk cId="616789543" sldId="257"/>
            <ac:spMk id="196" creationId="{E60CFA33-2F01-DA5D-B108-810CDF58D782}"/>
          </ac:spMkLst>
        </pc:spChg>
        <pc:spChg chg="mod">
          <ac:chgData name="Kirsty Webb" userId="d6ad0b69-b647-4eec-b20e-39a90c869ff6" providerId="ADAL" clId="{517A6436-BA8D-4B90-B36B-251C7BB0F1A0}" dt="2025-10-21T06:50:28.041" v="275" actId="1076"/>
          <ac:spMkLst>
            <pc:docMk/>
            <pc:sldMk cId="616789543" sldId="257"/>
            <ac:spMk id="201" creationId="{C68F9328-0CA8-3E76-3EB3-BEE346EDB1AB}"/>
          </ac:spMkLst>
        </pc:spChg>
        <pc:spChg chg="mod">
          <ac:chgData name="Kirsty Webb" userId="d6ad0b69-b647-4eec-b20e-39a90c869ff6" providerId="ADAL" clId="{517A6436-BA8D-4B90-B36B-251C7BB0F1A0}" dt="2025-10-21T06:50:39.132" v="278" actId="1076"/>
          <ac:spMkLst>
            <pc:docMk/>
            <pc:sldMk cId="616789543" sldId="257"/>
            <ac:spMk id="203" creationId="{3F857D27-7FC2-FE52-8558-A55459615B4D}"/>
          </ac:spMkLst>
        </pc:spChg>
        <pc:spChg chg="mod">
          <ac:chgData name="Kirsty Webb" userId="d6ad0b69-b647-4eec-b20e-39a90c869ff6" providerId="ADAL" clId="{517A6436-BA8D-4B90-B36B-251C7BB0F1A0}" dt="2025-10-21T06:50:16.887" v="273" actId="1076"/>
          <ac:spMkLst>
            <pc:docMk/>
            <pc:sldMk cId="616789543" sldId="257"/>
            <ac:spMk id="207" creationId="{2BCD752B-B2F6-E4E3-8722-E7E6A47D873A}"/>
          </ac:spMkLst>
        </pc:spChg>
        <pc:spChg chg="mod">
          <ac:chgData name="Kirsty Webb" userId="d6ad0b69-b647-4eec-b20e-39a90c869ff6" providerId="ADAL" clId="{517A6436-BA8D-4B90-B36B-251C7BB0F1A0}" dt="2025-10-21T06:51:19.654" v="293" actId="1076"/>
          <ac:spMkLst>
            <pc:docMk/>
            <pc:sldMk cId="616789543" sldId="257"/>
            <ac:spMk id="210" creationId="{0C7180F6-8795-D65B-0AF8-F0241F71D8B7}"/>
          </ac:spMkLst>
        </pc:spChg>
        <pc:spChg chg="mod">
          <ac:chgData name="Kirsty Webb" userId="d6ad0b69-b647-4eec-b20e-39a90c869ff6" providerId="ADAL" clId="{517A6436-BA8D-4B90-B36B-251C7BB0F1A0}" dt="2025-10-20T18:22:04.103" v="27" actId="1076"/>
          <ac:spMkLst>
            <pc:docMk/>
            <pc:sldMk cId="616789543" sldId="257"/>
            <ac:spMk id="218" creationId="{17B738A3-DD6A-74FE-9865-48CB59712BB9}"/>
          </ac:spMkLst>
        </pc:spChg>
        <pc:spChg chg="mod">
          <ac:chgData name="Kirsty Webb" userId="d6ad0b69-b647-4eec-b20e-39a90c869ff6" providerId="ADAL" clId="{517A6436-BA8D-4B90-B36B-251C7BB0F1A0}" dt="2025-10-21T06:51:06.610" v="288" actId="1076"/>
          <ac:spMkLst>
            <pc:docMk/>
            <pc:sldMk cId="616789543" sldId="257"/>
            <ac:spMk id="219" creationId="{91730411-3933-8E33-A398-4F6452A7A9CD}"/>
          </ac:spMkLst>
        </pc:spChg>
        <pc:graphicFrameChg chg="mod modGraphic">
          <ac:chgData name="Kirsty Webb" userId="d6ad0b69-b647-4eec-b20e-39a90c869ff6" providerId="ADAL" clId="{517A6436-BA8D-4B90-B36B-251C7BB0F1A0}" dt="2025-10-21T06:50:00.782" v="272" actId="14100"/>
          <ac:graphicFrameMkLst>
            <pc:docMk/>
            <pc:sldMk cId="616789543" sldId="257"/>
            <ac:graphicFrameMk id="14" creationId="{9631EF7F-1BEB-4724-B169-8EFCA098406B}"/>
          </ac:graphicFrameMkLst>
        </pc:graphicFrameChg>
        <pc:graphicFrameChg chg="mod modGraphic">
          <ac:chgData name="Kirsty Webb" userId="d6ad0b69-b647-4eec-b20e-39a90c869ff6" providerId="ADAL" clId="{517A6436-BA8D-4B90-B36B-251C7BB0F1A0}" dt="2025-10-20T18:28:10.215" v="131" actId="14734"/>
          <ac:graphicFrameMkLst>
            <pc:docMk/>
            <pc:sldMk cId="616789543" sldId="257"/>
            <ac:graphicFrameMk id="15" creationId="{E8AED875-95C3-991E-1C49-FFFED1568A04}"/>
          </ac:graphicFrameMkLst>
        </pc:graphicFrameChg>
        <pc:graphicFrameChg chg="mod modGraphic">
          <ac:chgData name="Kirsty Webb" userId="d6ad0b69-b647-4eec-b20e-39a90c869ff6" providerId="ADAL" clId="{517A6436-BA8D-4B90-B36B-251C7BB0F1A0}" dt="2025-10-20T18:19:21.842" v="6" actId="404"/>
          <ac:graphicFrameMkLst>
            <pc:docMk/>
            <pc:sldMk cId="616789543" sldId="257"/>
            <ac:graphicFrameMk id="16" creationId="{36EF97A0-2255-1B11-5A21-12C83D991D1E}"/>
          </ac:graphicFrameMkLst>
        </pc:graphicFrameChg>
        <pc:graphicFrameChg chg="mod modGraphic">
          <ac:chgData name="Kirsty Webb" userId="d6ad0b69-b647-4eec-b20e-39a90c869ff6" providerId="ADAL" clId="{517A6436-BA8D-4B90-B36B-251C7BB0F1A0}" dt="2025-10-21T06:52:22.587" v="306" actId="1076"/>
          <ac:graphicFrameMkLst>
            <pc:docMk/>
            <pc:sldMk cId="616789543" sldId="257"/>
            <ac:graphicFrameMk id="21" creationId="{D0C298CD-C7B5-FD81-2EC5-644D69CBFAF5}"/>
          </ac:graphicFrameMkLst>
        </pc:graphicFrameChg>
        <pc:graphicFrameChg chg="mod modGraphic">
          <ac:chgData name="Kirsty Webb" userId="d6ad0b69-b647-4eec-b20e-39a90c869ff6" providerId="ADAL" clId="{517A6436-BA8D-4B90-B36B-251C7BB0F1A0}" dt="2025-10-21T06:49:57.879" v="271" actId="1076"/>
          <ac:graphicFrameMkLst>
            <pc:docMk/>
            <pc:sldMk cId="616789543" sldId="257"/>
            <ac:graphicFrameMk id="22" creationId="{77799C40-A268-1C01-F86C-BE16EE4D7784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8174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389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0340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222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5672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52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844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8588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0097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4079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6359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31BAE-6E1F-4CD7-9A1D-6183FC94DDC3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849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103CB366-B64C-7308-245E-CD4B2CF913F5}"/>
              </a:ext>
            </a:extLst>
          </p:cNvPr>
          <p:cNvSpPr/>
          <p:nvPr/>
        </p:nvSpPr>
        <p:spPr>
          <a:xfrm>
            <a:off x="176922" y="10210680"/>
            <a:ext cx="1473200" cy="8128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2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95EBBD8E-B5BF-E90B-3518-EDF4DF74A3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981553"/>
              </p:ext>
            </p:extLst>
          </p:nvPr>
        </p:nvGraphicFramePr>
        <p:xfrm>
          <a:off x="1446287" y="13651889"/>
          <a:ext cx="7127876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118767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917769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Swimming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OAA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Alternative Activities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Movement to Music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Invasion Games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Striking and Fielding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Athletics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53000830-E6E1-2423-FA97-036AEB0A39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4520675"/>
              </p:ext>
            </p:extLst>
          </p:nvPr>
        </p:nvGraphicFramePr>
        <p:xfrm>
          <a:off x="1485243" y="11193985"/>
          <a:ext cx="7196337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2804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748524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247412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88209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2804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28048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2804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OAA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Fitness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Alternative Activities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Gymnastics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Invasion Games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Net Games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Athletics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4D57F787-7F8E-547C-E931-B5D4562238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4037953"/>
              </p:ext>
            </p:extLst>
          </p:nvPr>
        </p:nvGraphicFramePr>
        <p:xfrm>
          <a:off x="1451751" y="8842260"/>
          <a:ext cx="7366618" cy="6710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1176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91821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665027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891472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52374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888259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216489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67101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OAA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Alternative Activities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Health related exercise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Invasion Games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Striking and Fielding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Athletics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Physical Activity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1959BA8A-7FA0-D6DF-A0BC-21F433F98B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523668"/>
              </p:ext>
            </p:extLst>
          </p:nvPr>
        </p:nvGraphicFramePr>
        <p:xfrm>
          <a:off x="1473201" y="12278920"/>
          <a:ext cx="990006" cy="8244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0006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35692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3616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9631EF7F-1BEB-4724-B169-8EFCA09840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5994074"/>
              </p:ext>
            </p:extLst>
          </p:nvPr>
        </p:nvGraphicFramePr>
        <p:xfrm>
          <a:off x="1446287" y="4394700"/>
          <a:ext cx="7418942" cy="944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59565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60132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059849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820487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2418909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Diet and nutrition</a:t>
                      </a:r>
                      <a:endParaRPr lang="en-US" sz="1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Health, fitness and well-being </a:t>
                      </a:r>
                      <a:endParaRPr lang="en-US" sz="1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Sports psychology </a:t>
                      </a:r>
                      <a:endParaRPr lang="en-US" sz="1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Ethical and socio-cultural issues in physical activity and sport</a:t>
                      </a:r>
                      <a:endParaRPr lang="en-US" sz="1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Engagement patterns of different social groups in physical activities and sports</a:t>
                      </a:r>
                      <a:endParaRPr lang="en-US" sz="14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E8AED875-95C3-991E-1C49-FFFED1568A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778335"/>
              </p:ext>
            </p:extLst>
          </p:nvPr>
        </p:nvGraphicFramePr>
        <p:xfrm>
          <a:off x="1516454" y="6644425"/>
          <a:ext cx="7334649" cy="7516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6997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35112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364776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419367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757981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75168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The structure and function of the skeletal system</a:t>
                      </a:r>
                      <a:endParaRPr lang="en-US" sz="1200" dirty="0">
                        <a:latin typeface="+mn-lt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The structure and function of the muscular system</a:t>
                      </a:r>
                      <a:endParaRPr lang="en-US" sz="1200" dirty="0">
                        <a:latin typeface="+mn-lt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Movement analysis</a:t>
                      </a:r>
                      <a:endParaRPr lang="en-US" sz="1200" dirty="0">
                        <a:latin typeface="+mn-lt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The cardiovascular and respiratory systems</a:t>
                      </a:r>
                      <a:endParaRPr lang="en-US" sz="1200" dirty="0">
                        <a:latin typeface="+mn-lt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Effects of exercise on body systems</a:t>
                      </a:r>
                      <a:endParaRPr lang="en-US" sz="1200" dirty="0">
                        <a:latin typeface="+mn-lt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6920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Physical training</a:t>
                      </a:r>
                      <a:endParaRPr lang="en-US" sz="1200" dirty="0"/>
                    </a:p>
                    <a:p>
                      <a:pPr algn="ctr"/>
                      <a:endParaRPr lang="en-US" sz="1200" dirty="0">
                        <a:latin typeface="+mn-lt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36EF97A0-2255-1B11-5A21-12C83D991D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4633388"/>
              </p:ext>
            </p:extLst>
          </p:nvPr>
        </p:nvGraphicFramePr>
        <p:xfrm>
          <a:off x="1473200" y="2151184"/>
          <a:ext cx="7127876" cy="64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255627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780909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464832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</a:rPr>
                        <a:t>Applied anatomy and physiology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</a:rPr>
                        <a:t>Physical training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</a:rPr>
                        <a:t>Socio-cultural influences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</a:rPr>
                        <a:t>Sports psychology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</a:rPr>
                        <a:t>Health, fitness and wellbeing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</a:rPr>
                        <a:t>Performance in PE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</a:rPr>
                        <a:t>AEP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F3095C2C-7C18-6C98-EE0A-9415129A3D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0804767"/>
              </p:ext>
            </p:extLst>
          </p:nvPr>
        </p:nvGraphicFramePr>
        <p:xfrm>
          <a:off x="7639845" y="9836748"/>
          <a:ext cx="1012031" cy="9573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2031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6FDBBDC7-1C40-6651-1020-C6FE57FDAFE0}"/>
              </a:ext>
            </a:extLst>
          </p:cNvPr>
          <p:cNvSpPr/>
          <p:nvPr/>
        </p:nvSpPr>
        <p:spPr>
          <a:xfrm>
            <a:off x="8818600" y="13502972"/>
            <a:ext cx="1473200" cy="8128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Class 1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840885BD-2C7D-5227-4FAB-AD3116BFB1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8766918"/>
              </p:ext>
            </p:extLst>
          </p:nvPr>
        </p:nvGraphicFramePr>
        <p:xfrm>
          <a:off x="1504758" y="7631857"/>
          <a:ext cx="958449" cy="8244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8449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30315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30315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D0C298CD-C7B5-FD81-2EC5-644D69CBFA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1957358"/>
              </p:ext>
            </p:extLst>
          </p:nvPr>
        </p:nvGraphicFramePr>
        <p:xfrm>
          <a:off x="7972745" y="5403312"/>
          <a:ext cx="875632" cy="118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5632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604267">
                <a:tc>
                  <a:txBody>
                    <a:bodyPr/>
                    <a:lstStyle/>
                    <a:p>
                      <a:r>
                        <a:rPr lang="en-GB" sz="1200" dirty="0"/>
                        <a:t>Preventing injury in physical activity and training</a:t>
                      </a:r>
                      <a:endParaRPr lang="en-US" sz="1200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77799C40-A268-1C01-F86C-BE16EE4D77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4472332"/>
              </p:ext>
            </p:extLst>
          </p:nvPr>
        </p:nvGraphicFramePr>
        <p:xfrm>
          <a:off x="1427245" y="3229586"/>
          <a:ext cx="1063931" cy="9573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63931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957346">
                <a:tc>
                  <a:txBody>
                    <a:bodyPr/>
                    <a:lstStyle/>
                    <a:p>
                      <a:r>
                        <a:rPr lang="en-US" sz="1400" dirty="0"/>
                        <a:t>Non Exam Assessment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</a:tbl>
          </a:graphicData>
        </a:graphic>
      </p:graphicFrame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F45BEF57-AC6E-E92A-574B-4282E43F743F}"/>
              </a:ext>
            </a:extLst>
          </p:cNvPr>
          <p:cNvSpPr/>
          <p:nvPr/>
        </p:nvSpPr>
        <p:spPr>
          <a:xfrm>
            <a:off x="8851106" y="8545626"/>
            <a:ext cx="1473200" cy="8128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3</a:t>
            </a:r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713DA129-A307-9130-2A46-4F7B215AD451}"/>
              </a:ext>
            </a:extLst>
          </p:cNvPr>
          <p:cNvSpPr/>
          <p:nvPr/>
        </p:nvSpPr>
        <p:spPr>
          <a:xfrm>
            <a:off x="146888" y="5763594"/>
            <a:ext cx="1473200" cy="81280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4</a:t>
            </a:r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9C37AB28-B3DD-1A72-38CA-EFE3BFDC0CA9}"/>
              </a:ext>
            </a:extLst>
          </p:cNvPr>
          <p:cNvSpPr/>
          <p:nvPr/>
        </p:nvSpPr>
        <p:spPr>
          <a:xfrm>
            <a:off x="8925316" y="4080133"/>
            <a:ext cx="1473200" cy="8128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Class 5</a:t>
            </a: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6FC4D106-4161-D6B2-A5FC-293E52B6E2B2}"/>
              </a:ext>
            </a:extLst>
          </p:cNvPr>
          <p:cNvSpPr/>
          <p:nvPr/>
        </p:nvSpPr>
        <p:spPr>
          <a:xfrm>
            <a:off x="79040" y="904550"/>
            <a:ext cx="1473200" cy="8128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6</a:t>
            </a:r>
          </a:p>
        </p:txBody>
      </p:sp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B59A7899-25A5-EBFE-6A19-F1EEFF03E0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4913899"/>
              </p:ext>
            </p:extLst>
          </p:nvPr>
        </p:nvGraphicFramePr>
        <p:xfrm>
          <a:off x="7639845" y="1017725"/>
          <a:ext cx="1012031" cy="9573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2031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sp>
        <p:nvSpPr>
          <p:cNvPr id="33" name="TextBox 32">
            <a:extLst>
              <a:ext uri="{FF2B5EF4-FFF2-40B4-BE49-F238E27FC236}">
                <a16:creationId xmlns:a16="http://schemas.microsoft.com/office/drawing/2014/main" id="{70273B28-BB6B-9EA0-BFEF-8FC7F6454255}"/>
              </a:ext>
            </a:extLst>
          </p:cNvPr>
          <p:cNvSpPr txBox="1"/>
          <p:nvPr/>
        </p:nvSpPr>
        <p:spPr>
          <a:xfrm>
            <a:off x="7922740" y="14236110"/>
            <a:ext cx="103336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Intro to PE lessons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DD451FD-ABB8-0421-F6F9-5E1857C03DE4}"/>
              </a:ext>
            </a:extLst>
          </p:cNvPr>
          <p:cNvSpPr txBox="1"/>
          <p:nvPr/>
        </p:nvSpPr>
        <p:spPr>
          <a:xfrm>
            <a:off x="6198406" y="12944687"/>
            <a:ext cx="312995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cs typeface="Times New Roman" panose="02020603050405020304" pitchFamily="18" charset="0"/>
              </a:rPr>
              <a:t>Running, jumping, throwing and catching in isolation and in combination</a:t>
            </a:r>
            <a:endParaRPr lang="en-US" sz="1400" dirty="0">
              <a:cs typeface="Times New Roman" panose="020206030504050203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A9F3C1E-BC64-2FE0-3836-CF05D62A84E5}"/>
              </a:ext>
            </a:extLst>
          </p:cNvPr>
          <p:cNvSpPr txBox="1"/>
          <p:nvPr/>
        </p:nvSpPr>
        <p:spPr>
          <a:xfrm>
            <a:off x="6842524" y="14172083"/>
            <a:ext cx="136525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Following simple instructions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3CB909E-D44D-E724-DD3F-3833973B7345}"/>
              </a:ext>
            </a:extLst>
          </p:cNvPr>
          <p:cNvSpPr txBox="1"/>
          <p:nvPr/>
        </p:nvSpPr>
        <p:spPr>
          <a:xfrm>
            <a:off x="5345906" y="13056691"/>
            <a:ext cx="91585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Intro to ABC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F817138-6E09-A55C-38E4-E1332ACCF05F}"/>
              </a:ext>
            </a:extLst>
          </p:cNvPr>
          <p:cNvSpPr txBox="1"/>
          <p:nvPr/>
        </p:nvSpPr>
        <p:spPr>
          <a:xfrm>
            <a:off x="5892097" y="14193548"/>
            <a:ext cx="93681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Working in pairs</a:t>
            </a:r>
            <a:endParaRPr lang="en-US" sz="14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8B3C01D-E87C-E6A9-5127-82F5F1C51E35}"/>
              </a:ext>
            </a:extLst>
          </p:cNvPr>
          <p:cNvSpPr txBox="1"/>
          <p:nvPr/>
        </p:nvSpPr>
        <p:spPr>
          <a:xfrm>
            <a:off x="4485329" y="14193548"/>
            <a:ext cx="143630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ea typeface="Times New Roman" panose="02020603050405020304" pitchFamily="18" charset="0"/>
              </a:rPr>
              <a:t>Following simple maps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E2025D5-CEA9-A9CB-3E80-CEAB51BBAEC5}"/>
              </a:ext>
            </a:extLst>
          </p:cNvPr>
          <p:cNvSpPr txBox="1"/>
          <p:nvPr/>
        </p:nvSpPr>
        <p:spPr>
          <a:xfrm>
            <a:off x="3504292" y="14204608"/>
            <a:ext cx="1254839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Problem solving in teams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F68152F1-3DD1-AB09-0E60-FD56A665F2DF}"/>
              </a:ext>
            </a:extLst>
          </p:cNvPr>
          <p:cNvSpPr txBox="1"/>
          <p:nvPr/>
        </p:nvSpPr>
        <p:spPr>
          <a:xfrm>
            <a:off x="4091570" y="13066137"/>
            <a:ext cx="140560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Begin to apply tactics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95794F4-30D3-4C7B-86D3-FEDB12F60E8C}"/>
              </a:ext>
            </a:extLst>
          </p:cNvPr>
          <p:cNvSpPr txBox="1"/>
          <p:nvPr/>
        </p:nvSpPr>
        <p:spPr>
          <a:xfrm>
            <a:off x="2372470" y="14224612"/>
            <a:ext cx="130134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Traditional vs alternative 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39D006DD-1F75-2586-1C2F-A4D0CD0ECEDF}"/>
              </a:ext>
            </a:extLst>
          </p:cNvPr>
          <p:cNvSpPr txBox="1"/>
          <p:nvPr/>
        </p:nvSpPr>
        <p:spPr>
          <a:xfrm>
            <a:off x="1286582" y="14190053"/>
            <a:ext cx="130134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Begin to self-evaluate 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ECEEACFE-3A8E-8564-ADBD-DB7D8B45ED1B}"/>
              </a:ext>
            </a:extLst>
          </p:cNvPr>
          <p:cNvSpPr txBox="1"/>
          <p:nvPr/>
        </p:nvSpPr>
        <p:spPr>
          <a:xfrm>
            <a:off x="218848" y="13729797"/>
            <a:ext cx="148788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Develop musicality 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53C5D72-9B70-0B72-CAC3-053AD3E1AF81}"/>
              </a:ext>
            </a:extLst>
          </p:cNvPr>
          <p:cNvSpPr txBox="1"/>
          <p:nvPr/>
        </p:nvSpPr>
        <p:spPr>
          <a:xfrm>
            <a:off x="2392174" y="13074631"/>
            <a:ext cx="185245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Basic attacking and defending principles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AABE906-2C7F-D6C7-C237-DF89105FA236}"/>
              </a:ext>
            </a:extLst>
          </p:cNvPr>
          <p:cNvSpPr txBox="1"/>
          <p:nvPr/>
        </p:nvSpPr>
        <p:spPr>
          <a:xfrm>
            <a:off x="1106180" y="13110963"/>
            <a:ext cx="12759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Intro to motif development 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5B82FB73-CA7E-B032-5B7F-6CE0A755C56B}"/>
              </a:ext>
            </a:extLst>
          </p:cNvPr>
          <p:cNvSpPr txBox="1"/>
          <p:nvPr/>
        </p:nvSpPr>
        <p:spPr>
          <a:xfrm>
            <a:off x="282281" y="11058039"/>
            <a:ext cx="1173253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Begin to communicate effectively 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CEB35869-AD24-D841-A55C-A69F3F9683EF}"/>
              </a:ext>
            </a:extLst>
          </p:cNvPr>
          <p:cNvSpPr txBox="1"/>
          <p:nvPr/>
        </p:nvSpPr>
        <p:spPr>
          <a:xfrm>
            <a:off x="726513" y="11783652"/>
            <a:ext cx="170871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/>
              <a:t>Work collaboratively 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6742A69A-ABD5-05E1-3B30-EF578C49C88B}"/>
              </a:ext>
            </a:extLst>
          </p:cNvPr>
          <p:cNvSpPr txBox="1"/>
          <p:nvPr/>
        </p:nvSpPr>
        <p:spPr>
          <a:xfrm>
            <a:off x="1937254" y="10193542"/>
            <a:ext cx="132375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Encouraged to work in a team</a:t>
            </a:r>
            <a:endParaRPr lang="en-US" sz="1400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2F6DE3A4-05FA-DF33-1789-7FFBFA21ADE8}"/>
              </a:ext>
            </a:extLst>
          </p:cNvPr>
          <p:cNvSpPr txBox="1"/>
          <p:nvPr/>
        </p:nvSpPr>
        <p:spPr>
          <a:xfrm>
            <a:off x="2392293" y="11688933"/>
            <a:ext cx="104165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Leadership 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29E6904F-295B-F7FD-E4AA-F4DD24795771}"/>
              </a:ext>
            </a:extLst>
          </p:cNvPr>
          <p:cNvSpPr txBox="1"/>
          <p:nvPr/>
        </p:nvSpPr>
        <p:spPr>
          <a:xfrm>
            <a:off x="3433950" y="11712869"/>
            <a:ext cx="181124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Begin to evaluate performances</a:t>
            </a:r>
            <a:endParaRPr lang="en-US" sz="1400" dirty="0"/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D2BEB0C7-E7EA-CB32-BECF-6DF973AA67C8}"/>
              </a:ext>
            </a:extLst>
          </p:cNvPr>
          <p:cNvSpPr txBox="1"/>
          <p:nvPr/>
        </p:nvSpPr>
        <p:spPr>
          <a:xfrm>
            <a:off x="2892621" y="10719017"/>
            <a:ext cx="138754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Build trust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2AFD2B3-8266-5182-450B-A682ACE83CC8}"/>
              </a:ext>
            </a:extLst>
          </p:cNvPr>
          <p:cNvSpPr txBox="1"/>
          <p:nvPr/>
        </p:nvSpPr>
        <p:spPr>
          <a:xfrm>
            <a:off x="5118514" y="11737410"/>
            <a:ext cx="151478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Link to community sports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4A1C8604-F0E5-A864-DE81-635A11CA9D6B}"/>
              </a:ext>
            </a:extLst>
          </p:cNvPr>
          <p:cNvSpPr txBox="1"/>
          <p:nvPr/>
        </p:nvSpPr>
        <p:spPr>
          <a:xfrm>
            <a:off x="3969037" y="10603611"/>
            <a:ext cx="210781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Problem solve individually and in groups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126BA92D-49B3-C089-82BC-D1F71230305C}"/>
              </a:ext>
            </a:extLst>
          </p:cNvPr>
          <p:cNvSpPr txBox="1"/>
          <p:nvPr/>
        </p:nvSpPr>
        <p:spPr>
          <a:xfrm>
            <a:off x="6021497" y="10650996"/>
            <a:ext cx="117325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Transferable skills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3E173C37-25AC-DE19-95D6-FD2D6CB62235}"/>
              </a:ext>
            </a:extLst>
          </p:cNvPr>
          <p:cNvSpPr txBox="1"/>
          <p:nvPr/>
        </p:nvSpPr>
        <p:spPr>
          <a:xfrm>
            <a:off x="7104771" y="10823676"/>
            <a:ext cx="184935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Competitive situations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3FEF3AD7-157B-B635-C91E-EBFC7AD7AF9D}"/>
              </a:ext>
            </a:extLst>
          </p:cNvPr>
          <p:cNvSpPr txBox="1"/>
          <p:nvPr/>
        </p:nvSpPr>
        <p:spPr>
          <a:xfrm>
            <a:off x="6913802" y="11763218"/>
            <a:ext cx="157054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Sequences and travelling</a:t>
            </a:r>
            <a:endParaRPr lang="en-US" sz="1400" dirty="0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0E78AAC0-9B5A-1564-1F1B-E0B53CDD5F92}"/>
              </a:ext>
            </a:extLst>
          </p:cNvPr>
          <p:cNvSpPr txBox="1"/>
          <p:nvPr/>
        </p:nvSpPr>
        <p:spPr>
          <a:xfrm>
            <a:off x="8720336" y="11225632"/>
            <a:ext cx="11580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a typeface="Times New Roman" panose="02020603050405020304" pitchFamily="18" charset="0"/>
              </a:rPr>
              <a:t>Range of dance styles</a:t>
            </a:r>
            <a:endParaRPr lang="en-US" sz="1400" dirty="0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8898DB7A-5B9F-CCB9-B3FF-4EB5FA451688}"/>
              </a:ext>
            </a:extLst>
          </p:cNvPr>
          <p:cNvSpPr txBox="1"/>
          <p:nvPr/>
        </p:nvSpPr>
        <p:spPr>
          <a:xfrm>
            <a:off x="8709301" y="9865582"/>
            <a:ext cx="173751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cs typeface="Times New Roman" panose="02020603050405020304" pitchFamily="18" charset="0"/>
              </a:rPr>
              <a:t>Tactics and strategies to overcome opponents in direct competition</a:t>
            </a:r>
            <a:endParaRPr lang="en-US" sz="1400" dirty="0">
              <a:cs typeface="Times New Roman" panose="02020603050405020304" pitchFamily="18" charset="0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5853EFCD-8504-59CB-D36A-46B5E09411A2}"/>
              </a:ext>
            </a:extLst>
          </p:cNvPr>
          <p:cNvSpPr txBox="1"/>
          <p:nvPr/>
        </p:nvSpPr>
        <p:spPr>
          <a:xfrm>
            <a:off x="7807109" y="8060326"/>
            <a:ext cx="173751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Explain how performance has improved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E6EBBDD4-C678-E886-8504-D3419F8EF181}"/>
              </a:ext>
            </a:extLst>
          </p:cNvPr>
          <p:cNvSpPr txBox="1"/>
          <p:nvPr/>
        </p:nvSpPr>
        <p:spPr>
          <a:xfrm>
            <a:off x="7650583" y="9441687"/>
            <a:ext cx="23715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Evaluate self-performance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4C0F0EB3-3CFB-6653-F147-86048A0BD0FD}"/>
              </a:ext>
            </a:extLst>
          </p:cNvPr>
          <p:cNvSpPr txBox="1"/>
          <p:nvPr/>
        </p:nvSpPr>
        <p:spPr>
          <a:xfrm>
            <a:off x="6693568" y="8276888"/>
            <a:ext cx="116763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Recognise personal best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825377C5-B7A2-4504-EC94-3B4112175C7D}"/>
              </a:ext>
            </a:extLst>
          </p:cNvPr>
          <p:cNvSpPr txBox="1"/>
          <p:nvPr/>
        </p:nvSpPr>
        <p:spPr>
          <a:xfrm>
            <a:off x="5954737" y="9471732"/>
            <a:ext cx="165751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Application of transferable skills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C8C4558D-42B9-9697-A509-5BCE200251CE}"/>
              </a:ext>
            </a:extLst>
          </p:cNvPr>
          <p:cNvSpPr txBox="1"/>
          <p:nvPr/>
        </p:nvSpPr>
        <p:spPr>
          <a:xfrm>
            <a:off x="5710275" y="8268037"/>
            <a:ext cx="121209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Components of fitness</a:t>
            </a:r>
            <a:endParaRPr lang="en-US" dirty="0"/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9E948B34-4B78-7DD3-1DEC-8AE6029B666D}"/>
              </a:ext>
            </a:extLst>
          </p:cNvPr>
          <p:cNvSpPr txBox="1"/>
          <p:nvPr/>
        </p:nvSpPr>
        <p:spPr>
          <a:xfrm>
            <a:off x="996935" y="9634655"/>
            <a:ext cx="130182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Tactics to keep possession</a:t>
            </a:r>
            <a:endParaRPr lang="en-US" sz="1400" dirty="0"/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A916190C-535D-0C72-E1A6-4251265495B6}"/>
              </a:ext>
            </a:extLst>
          </p:cNvPr>
          <p:cNvSpPr txBox="1"/>
          <p:nvPr/>
        </p:nvSpPr>
        <p:spPr>
          <a:xfrm>
            <a:off x="3770112" y="9518511"/>
            <a:ext cx="178195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Application of skills in game scenarios 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490653A1-B6A2-B6B4-1B18-B303B144A800}"/>
              </a:ext>
            </a:extLst>
          </p:cNvPr>
          <p:cNvSpPr txBox="1"/>
          <p:nvPr/>
        </p:nvSpPr>
        <p:spPr>
          <a:xfrm>
            <a:off x="4325676" y="8299471"/>
            <a:ext cx="99972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Rules/laws of games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2EFBDD0A-5F2D-B375-3CC5-733BF8C5D85C}"/>
              </a:ext>
            </a:extLst>
          </p:cNvPr>
          <p:cNvSpPr txBox="1"/>
          <p:nvPr/>
        </p:nvSpPr>
        <p:spPr>
          <a:xfrm>
            <a:off x="2291717" y="9588900"/>
            <a:ext cx="129467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Map symbols &amp; keys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52A93093-F152-A7B1-9081-C35BA40097B9}"/>
              </a:ext>
            </a:extLst>
          </p:cNvPr>
          <p:cNvSpPr txBox="1"/>
          <p:nvPr/>
        </p:nvSpPr>
        <p:spPr>
          <a:xfrm>
            <a:off x="2625848" y="8269817"/>
            <a:ext cx="147250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Organise and apply formations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54655DED-6847-31DB-5859-1F03ED658423}"/>
              </a:ext>
            </a:extLst>
          </p:cNvPr>
          <p:cNvSpPr txBox="1"/>
          <p:nvPr/>
        </p:nvSpPr>
        <p:spPr>
          <a:xfrm>
            <a:off x="124310" y="9081716"/>
            <a:ext cx="138209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Give clear instructions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32F21495-A5E3-324A-2E52-F5C8C7C9C171}"/>
              </a:ext>
            </a:extLst>
          </p:cNvPr>
          <p:cNvSpPr txBox="1"/>
          <p:nvPr/>
        </p:nvSpPr>
        <p:spPr>
          <a:xfrm>
            <a:off x="152786" y="8099021"/>
            <a:ext cx="1129332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cs typeface="Times New Roman" panose="02020603050405020304" pitchFamily="18" charset="0"/>
              </a:rPr>
              <a:t>Intellectual and physical challenges</a:t>
            </a:r>
            <a:endParaRPr lang="en-GB" sz="1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4D637610-8DD1-A578-C14F-3CB308E9CFE7}"/>
              </a:ext>
            </a:extLst>
          </p:cNvPr>
          <p:cNvSpPr txBox="1"/>
          <p:nvPr/>
        </p:nvSpPr>
        <p:spPr>
          <a:xfrm>
            <a:off x="79040" y="6748935"/>
            <a:ext cx="153528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/>
              <a:t>Location of major bones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71C04C60-C431-960E-5489-2D22BD540EA8}"/>
              </a:ext>
            </a:extLst>
          </p:cNvPr>
          <p:cNvSpPr txBox="1"/>
          <p:nvPr/>
        </p:nvSpPr>
        <p:spPr>
          <a:xfrm>
            <a:off x="1805684" y="5972968"/>
            <a:ext cx="125908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/>
              <a:t>Functions of the skeleton</a:t>
            </a:r>
            <a:endParaRPr lang="en-US" sz="1400" dirty="0"/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84780355-7220-6C0D-0B60-2AA82E5BBDD9}"/>
              </a:ext>
            </a:extLst>
          </p:cNvPr>
          <p:cNvSpPr txBox="1"/>
          <p:nvPr/>
        </p:nvSpPr>
        <p:spPr>
          <a:xfrm>
            <a:off x="53993" y="7327023"/>
            <a:ext cx="147250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/>
              <a:t>Types of synovial joint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02D89BCB-B682-6421-C6DF-1F2821A1C14C}"/>
              </a:ext>
            </a:extLst>
          </p:cNvPr>
          <p:cNvSpPr txBox="1"/>
          <p:nvPr/>
        </p:nvSpPr>
        <p:spPr>
          <a:xfrm>
            <a:off x="2947649" y="6085703"/>
            <a:ext cx="293073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/>
              <a:t>Types of movement at hinge joints and ball and socket joints</a:t>
            </a:r>
            <a:endParaRPr lang="en-US" dirty="0"/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624C5E56-2C2D-C89E-3D9B-A130D0E9CC9B}"/>
              </a:ext>
            </a:extLst>
          </p:cNvPr>
          <p:cNvSpPr txBox="1"/>
          <p:nvPr/>
        </p:nvSpPr>
        <p:spPr>
          <a:xfrm>
            <a:off x="2463208" y="7403808"/>
            <a:ext cx="229592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/>
              <a:t>Location of major muscle groups</a:t>
            </a:r>
            <a:r>
              <a:rPr lang="en-GB" sz="1400" dirty="0">
                <a:effectLst/>
                <a:ea typeface="Times New Roman" panose="02020603050405020304" pitchFamily="18" charset="0"/>
              </a:rPr>
              <a:t> 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CC9F0886-8F81-96EC-31FA-51D779C36F70}"/>
              </a:ext>
            </a:extLst>
          </p:cNvPr>
          <p:cNvSpPr txBox="1"/>
          <p:nvPr/>
        </p:nvSpPr>
        <p:spPr>
          <a:xfrm>
            <a:off x="4485329" y="7396109"/>
            <a:ext cx="180794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/>
              <a:t>The roles of muscle in movement</a:t>
            </a:r>
            <a:endParaRPr lang="en-US" dirty="0"/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13A4A988-2B40-4840-B237-C53C98C50815}"/>
              </a:ext>
            </a:extLst>
          </p:cNvPr>
          <p:cNvSpPr txBox="1"/>
          <p:nvPr/>
        </p:nvSpPr>
        <p:spPr>
          <a:xfrm>
            <a:off x="5607323" y="6183971"/>
            <a:ext cx="241484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/>
              <a:t>Other components of joints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7EE3A1C5-5F56-CDBA-4228-E491A2A8056D}"/>
              </a:ext>
            </a:extLst>
          </p:cNvPr>
          <p:cNvSpPr txBox="1"/>
          <p:nvPr/>
        </p:nvSpPr>
        <p:spPr>
          <a:xfrm>
            <a:off x="6210956" y="7452501"/>
            <a:ext cx="230617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/>
              <a:t>Lever systems</a:t>
            </a:r>
            <a:endParaRPr lang="en-US" sz="1400" dirty="0"/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6550443D-D64C-2843-3627-9F3E3EF4399C}"/>
              </a:ext>
            </a:extLst>
          </p:cNvPr>
          <p:cNvSpPr txBox="1"/>
          <p:nvPr/>
        </p:nvSpPr>
        <p:spPr>
          <a:xfrm>
            <a:off x="8911392" y="6281844"/>
            <a:ext cx="162305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/>
              <a:t>Short-term effects of exercise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A93FA7F5-B40C-39C4-3879-39E4B89966E4}"/>
              </a:ext>
            </a:extLst>
          </p:cNvPr>
          <p:cNvSpPr txBox="1"/>
          <p:nvPr/>
        </p:nvSpPr>
        <p:spPr>
          <a:xfrm>
            <a:off x="7412221" y="7400096"/>
            <a:ext cx="193977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/>
              <a:t>Planes of movement and axes of rotation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899E765A-9C8F-A794-2067-554603713488}"/>
              </a:ext>
            </a:extLst>
          </p:cNvPr>
          <p:cNvSpPr txBox="1"/>
          <p:nvPr/>
        </p:nvSpPr>
        <p:spPr>
          <a:xfrm>
            <a:off x="8904319" y="6901761"/>
            <a:ext cx="164060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/>
              <a:t>Aerobic and anaerobic exercise</a:t>
            </a:r>
            <a:endParaRPr lang="en-US" sz="1400" dirty="0"/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608D8C4B-D948-CA78-B77E-ED3E8716AE59}"/>
              </a:ext>
            </a:extLst>
          </p:cNvPr>
          <p:cNvSpPr txBox="1"/>
          <p:nvPr/>
        </p:nvSpPr>
        <p:spPr>
          <a:xfrm>
            <a:off x="8904318" y="5698440"/>
            <a:ext cx="16406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/>
              <a:t>Long-term (training) effects of exercise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1C917FE8-9652-0E67-096E-758C62D39143}"/>
              </a:ext>
            </a:extLst>
          </p:cNvPr>
          <p:cNvSpPr txBox="1"/>
          <p:nvPr/>
        </p:nvSpPr>
        <p:spPr>
          <a:xfrm>
            <a:off x="6693568" y="5411584"/>
            <a:ext cx="117836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Components of fitness</a:t>
            </a:r>
            <a:endParaRPr lang="en-US" sz="1400" dirty="0"/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22AEEBEB-06C3-D68A-2016-6AF54F895214}"/>
              </a:ext>
            </a:extLst>
          </p:cNvPr>
          <p:cNvSpPr txBox="1"/>
          <p:nvPr/>
        </p:nvSpPr>
        <p:spPr>
          <a:xfrm>
            <a:off x="8878521" y="5114018"/>
            <a:ext cx="164060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Applying principles of training 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2972AF54-ABE0-5F87-A6A9-46C2A0A01685}"/>
              </a:ext>
            </a:extLst>
          </p:cNvPr>
          <p:cNvSpPr txBox="1"/>
          <p:nvPr/>
        </p:nvSpPr>
        <p:spPr>
          <a:xfrm>
            <a:off x="102030" y="4331828"/>
            <a:ext cx="126914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/>
              <a:t>Classification of skills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359FDF7C-407C-0B3C-534A-5E5B04BC6582}"/>
              </a:ext>
            </a:extLst>
          </p:cNvPr>
          <p:cNvSpPr txBox="1"/>
          <p:nvPr/>
        </p:nvSpPr>
        <p:spPr>
          <a:xfrm>
            <a:off x="6363903" y="3786970"/>
            <a:ext cx="206806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/>
              <a:t>Participation in physical activity and sport</a:t>
            </a:r>
            <a:endParaRPr lang="en-US" sz="1400" dirty="0"/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07684ED8-A3A8-B21E-DBAE-80DE27E0BCE8}"/>
              </a:ext>
            </a:extLst>
          </p:cNvPr>
          <p:cNvSpPr txBox="1"/>
          <p:nvPr/>
        </p:nvSpPr>
        <p:spPr>
          <a:xfrm>
            <a:off x="3470856" y="5345416"/>
            <a:ext cx="286048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</a:rPr>
              <a:t>Importance of physical wellbeing</a:t>
            </a:r>
            <a:endParaRPr lang="en-US" sz="1400" dirty="0"/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329154EE-9EBE-422F-8F78-07377384C14B}"/>
              </a:ext>
            </a:extLst>
          </p:cNvPr>
          <p:cNvSpPr txBox="1"/>
          <p:nvPr/>
        </p:nvSpPr>
        <p:spPr>
          <a:xfrm>
            <a:off x="4901100" y="3860940"/>
            <a:ext cx="127539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/>
              <a:t>Ethics in sport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68F3B1DA-E932-61C9-9F12-37209912D7B6}"/>
              </a:ext>
            </a:extLst>
          </p:cNvPr>
          <p:cNvSpPr txBox="1"/>
          <p:nvPr/>
        </p:nvSpPr>
        <p:spPr>
          <a:xfrm>
            <a:off x="3710000" y="4057316"/>
            <a:ext cx="167929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/>
              <a:t>Drugs in sport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F35ED239-8298-AC46-A3C7-7C5E3368718B}"/>
              </a:ext>
            </a:extLst>
          </p:cNvPr>
          <p:cNvSpPr txBox="1"/>
          <p:nvPr/>
        </p:nvSpPr>
        <p:spPr>
          <a:xfrm>
            <a:off x="1584126" y="5332459"/>
            <a:ext cx="159592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/>
              <a:t>Physical activity and sport in the UK </a:t>
            </a:r>
            <a:endParaRPr lang="en-US" dirty="0"/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4CA2C178-DBE8-B3A0-EF23-A9FF552A740B}"/>
              </a:ext>
            </a:extLst>
          </p:cNvPr>
          <p:cNvSpPr txBox="1"/>
          <p:nvPr/>
        </p:nvSpPr>
        <p:spPr>
          <a:xfrm>
            <a:off x="2608161" y="3849439"/>
            <a:ext cx="216830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/>
              <a:t>Violence in sport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1D0F0A60-F1D1-220E-B86B-5F3A1F8D2DA7}"/>
              </a:ext>
            </a:extLst>
          </p:cNvPr>
          <p:cNvSpPr txBox="1"/>
          <p:nvPr/>
        </p:nvSpPr>
        <p:spPr>
          <a:xfrm>
            <a:off x="216103" y="4950662"/>
            <a:ext cx="126914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/>
              <a:t>Characteristics of skilful movement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1F27A6E2-E7E0-3902-1917-FEB4075D39F5}"/>
              </a:ext>
            </a:extLst>
          </p:cNvPr>
          <p:cNvSpPr txBox="1"/>
          <p:nvPr/>
        </p:nvSpPr>
        <p:spPr>
          <a:xfrm>
            <a:off x="318155" y="3899410"/>
            <a:ext cx="184316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/>
              <a:t>Goal setting</a:t>
            </a:r>
            <a:endParaRPr lang="en-US" sz="1400" dirty="0"/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1F9CA278-4765-F892-FEEC-2A21BF9A5D70}"/>
              </a:ext>
            </a:extLst>
          </p:cNvPr>
          <p:cNvSpPr txBox="1"/>
          <p:nvPr/>
        </p:nvSpPr>
        <p:spPr>
          <a:xfrm>
            <a:off x="211912" y="2173896"/>
            <a:ext cx="11580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/>
              <a:t>Types of guidance</a:t>
            </a:r>
            <a:endParaRPr lang="en-US" dirty="0"/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CCCD3D20-72E3-C235-E7A7-04CD9FE6FE8A}"/>
              </a:ext>
            </a:extLst>
          </p:cNvPr>
          <p:cNvSpPr txBox="1"/>
          <p:nvPr/>
        </p:nvSpPr>
        <p:spPr>
          <a:xfrm>
            <a:off x="1536629" y="1527019"/>
            <a:ext cx="175687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Transferable communication skills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E60CFA33-2F01-DA5D-B108-810CDF58D782}"/>
              </a:ext>
            </a:extLst>
          </p:cNvPr>
          <p:cNvSpPr txBox="1"/>
          <p:nvPr/>
        </p:nvSpPr>
        <p:spPr>
          <a:xfrm>
            <a:off x="3673815" y="2833843"/>
            <a:ext cx="308888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Develop an interest in physical activity outside of school (community links)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C68F9328-0CA8-3E76-3EB3-BEE346EDB1AB}"/>
              </a:ext>
            </a:extLst>
          </p:cNvPr>
          <p:cNvSpPr txBox="1"/>
          <p:nvPr/>
        </p:nvSpPr>
        <p:spPr>
          <a:xfrm>
            <a:off x="3660409" y="1555917"/>
            <a:ext cx="123952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Healthy citizens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3F857D27-7FC2-FE52-8558-A55459615B4D}"/>
              </a:ext>
            </a:extLst>
          </p:cNvPr>
          <p:cNvSpPr txBox="1"/>
          <p:nvPr/>
        </p:nvSpPr>
        <p:spPr>
          <a:xfrm>
            <a:off x="569194" y="2886819"/>
            <a:ext cx="1772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/>
              <a:t>Types of feedback</a:t>
            </a:r>
            <a:endParaRPr lang="en-US" sz="1400" dirty="0"/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id="{2BCD752B-B2F6-E4E3-8722-E7E6A47D873A}"/>
              </a:ext>
            </a:extLst>
          </p:cNvPr>
          <p:cNvSpPr txBox="1"/>
          <p:nvPr/>
        </p:nvSpPr>
        <p:spPr>
          <a:xfrm>
            <a:off x="5293022" y="1494003"/>
            <a:ext cx="255945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Provide feedback for improvement and strengths</a:t>
            </a:r>
            <a:endParaRPr lang="en-US" sz="1400" dirty="0"/>
          </a:p>
        </p:txBody>
      </p:sp>
      <p:sp>
        <p:nvSpPr>
          <p:cNvPr id="210" name="TextBox 209">
            <a:extLst>
              <a:ext uri="{FF2B5EF4-FFF2-40B4-BE49-F238E27FC236}">
                <a16:creationId xmlns:a16="http://schemas.microsoft.com/office/drawing/2014/main" id="{0C7180F6-8795-D65B-0AF8-F0241F71D8B7}"/>
              </a:ext>
            </a:extLst>
          </p:cNvPr>
          <p:cNvSpPr txBox="1"/>
          <p:nvPr/>
        </p:nvSpPr>
        <p:spPr>
          <a:xfrm>
            <a:off x="7807109" y="3215235"/>
            <a:ext cx="170369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/>
              <a:t>Commercialisation of sport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B7372BAA-3915-4DA7-B622-3607163CE1D6}"/>
              </a:ext>
            </a:extLst>
          </p:cNvPr>
          <p:cNvSpPr txBox="1"/>
          <p:nvPr/>
        </p:nvSpPr>
        <p:spPr>
          <a:xfrm>
            <a:off x="8860177" y="1522459"/>
            <a:ext cx="119995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GCSE Examinations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69703717-B82E-B9CC-FE27-1C4310AFC2BA}"/>
              </a:ext>
            </a:extLst>
          </p:cNvPr>
          <p:cNvSpPr txBox="1"/>
          <p:nvPr/>
        </p:nvSpPr>
        <p:spPr>
          <a:xfrm>
            <a:off x="2090736" y="167962"/>
            <a:ext cx="59477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Physical Education Curriculum Journey</a:t>
            </a:r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446CED47-D3CB-C7BE-58D7-45D28A049A57}"/>
              </a:ext>
            </a:extLst>
          </p:cNvPr>
          <p:cNvSpPr txBox="1"/>
          <p:nvPr/>
        </p:nvSpPr>
        <p:spPr>
          <a:xfrm>
            <a:off x="3504864" y="12496800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2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80E24D5A-22FC-C9C4-FD05-7ABA66BFB1BC}"/>
              </a:ext>
            </a:extLst>
          </p:cNvPr>
          <p:cNvSpPr txBox="1"/>
          <p:nvPr/>
        </p:nvSpPr>
        <p:spPr>
          <a:xfrm>
            <a:off x="3426610" y="10006003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3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590C40AB-A5C3-33ED-4FA1-6CD801DCF4D8}"/>
              </a:ext>
            </a:extLst>
          </p:cNvPr>
          <p:cNvSpPr txBox="1"/>
          <p:nvPr/>
        </p:nvSpPr>
        <p:spPr>
          <a:xfrm>
            <a:off x="3189382" y="7865127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3</a:t>
            </a: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17B738A3-DD6A-74FE-9865-48CB59712BB9}"/>
              </a:ext>
            </a:extLst>
          </p:cNvPr>
          <p:cNvSpPr txBox="1"/>
          <p:nvPr/>
        </p:nvSpPr>
        <p:spPr>
          <a:xfrm>
            <a:off x="3018534" y="5723836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4</a:t>
            </a: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91730411-3933-8E33-A398-4F6452A7A9CD}"/>
              </a:ext>
            </a:extLst>
          </p:cNvPr>
          <p:cNvSpPr txBox="1"/>
          <p:nvPr/>
        </p:nvSpPr>
        <p:spPr>
          <a:xfrm>
            <a:off x="2791660" y="3411984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4</a:t>
            </a:r>
          </a:p>
        </p:txBody>
      </p:sp>
      <p:sp>
        <p:nvSpPr>
          <p:cNvPr id="220" name="TextBox 219">
            <a:extLst>
              <a:ext uri="{FF2B5EF4-FFF2-40B4-BE49-F238E27FC236}">
                <a16:creationId xmlns:a16="http://schemas.microsoft.com/office/drawing/2014/main" id="{8E36D664-3C88-181B-2A1C-B0B677431088}"/>
              </a:ext>
            </a:extLst>
          </p:cNvPr>
          <p:cNvSpPr txBox="1"/>
          <p:nvPr/>
        </p:nvSpPr>
        <p:spPr>
          <a:xfrm>
            <a:off x="2873455" y="1116970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4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1DFCE57-87E1-16C2-DAC6-437621C8FB89}"/>
              </a:ext>
            </a:extLst>
          </p:cNvPr>
          <p:cNvSpPr txBox="1"/>
          <p:nvPr/>
        </p:nvSpPr>
        <p:spPr>
          <a:xfrm>
            <a:off x="8261398" y="11806324"/>
            <a:ext cx="157054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Team and individual sports</a:t>
            </a:r>
            <a:endParaRPr lang="en-US" sz="1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EB0E98C-33AC-A1AC-D369-A72BA1646EBF}"/>
              </a:ext>
            </a:extLst>
          </p:cNvPr>
          <p:cNvSpPr txBox="1"/>
          <p:nvPr/>
        </p:nvSpPr>
        <p:spPr>
          <a:xfrm>
            <a:off x="123114" y="3252877"/>
            <a:ext cx="114768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/>
              <a:t>Mental</a:t>
            </a:r>
            <a:r>
              <a:rPr lang="en-GB" dirty="0"/>
              <a:t> </a:t>
            </a:r>
            <a:r>
              <a:rPr lang="en-GB" sz="1400" dirty="0"/>
              <a:t>preparation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6789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223</TotalTime>
  <Words>455</Words>
  <Application>Microsoft Office PowerPoint</Application>
  <PresentationFormat>Custom</PresentationFormat>
  <Paragraphs>125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Costantini</dc:creator>
  <cp:lastModifiedBy>Kirsty Webb</cp:lastModifiedBy>
  <cp:revision>17</cp:revision>
  <dcterms:created xsi:type="dcterms:W3CDTF">2020-04-29T13:07:49Z</dcterms:created>
  <dcterms:modified xsi:type="dcterms:W3CDTF">2025-10-21T06:52:53Z</dcterms:modified>
</cp:coreProperties>
</file>