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41" d="100"/>
          <a:sy n="41" d="100"/>
        </p:scale>
        <p:origin x="25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36078"/>
              </p:ext>
            </p:extLst>
          </p:nvPr>
        </p:nvGraphicFramePr>
        <p:xfrm>
          <a:off x="1473200" y="13677672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8543"/>
              </p:ext>
            </p:extLst>
          </p:nvPr>
        </p:nvGraphicFramePr>
        <p:xfrm>
          <a:off x="1523997" y="11261926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583577"/>
              </p:ext>
            </p:extLst>
          </p:nvPr>
        </p:nvGraphicFramePr>
        <p:xfrm>
          <a:off x="1497104" y="8869388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7855"/>
              </p:ext>
            </p:extLst>
          </p:nvPr>
        </p:nvGraphicFramePr>
        <p:xfrm>
          <a:off x="1516454" y="465074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51395"/>
              </p:ext>
            </p:extLst>
          </p:nvPr>
        </p:nvGraphicFramePr>
        <p:xfrm>
          <a:off x="1516454" y="6806905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98267"/>
              </p:ext>
            </p:extLst>
          </p:nvPr>
        </p:nvGraphicFramePr>
        <p:xfrm>
          <a:off x="1473200" y="2151184"/>
          <a:ext cx="7127876" cy="464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0" y="9055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91208F81-07D3-4473-C7C2-CD9588CD34C2}"/>
              </a:ext>
            </a:extLst>
          </p:cNvPr>
          <p:cNvSpPr txBox="1"/>
          <p:nvPr/>
        </p:nvSpPr>
        <p:spPr>
          <a:xfrm>
            <a:off x="8033326" y="12852029"/>
            <a:ext cx="11620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Large &amp; Negative Numbers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8274048" y="14184238"/>
            <a:ext cx="7556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Value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7022479" y="12954173"/>
            <a:ext cx="10108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Converting Time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42524" y="14172083"/>
            <a:ext cx="1365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Using Decimals &amp; Rounding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6340267" y="13143162"/>
            <a:ext cx="7512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FDP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892097" y="14193548"/>
            <a:ext cx="9368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Types of Numbers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DD7987E-EC31-6785-9AD3-E00FA0E95CE9}"/>
              </a:ext>
            </a:extLst>
          </p:cNvPr>
          <p:cNvSpPr txBox="1"/>
          <p:nvPr/>
        </p:nvSpPr>
        <p:spPr>
          <a:xfrm>
            <a:off x="5057399" y="13054313"/>
            <a:ext cx="1237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 Multiplication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85329" y="14193548"/>
            <a:ext cx="14363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Perimeter, 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Area &amp; volume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504864" y="14284556"/>
            <a:ext cx="11319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Conversions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244631" y="13241775"/>
            <a:ext cx="9588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Shapes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72470" y="14224612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Pie Charts &amp; Mean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B9F1C6D-2CBE-C721-74E4-A926FB805401}"/>
              </a:ext>
            </a:extLst>
          </p:cNvPr>
          <p:cNvSpPr txBox="1"/>
          <p:nvPr/>
        </p:nvSpPr>
        <p:spPr>
          <a:xfrm>
            <a:off x="3383952" y="13230130"/>
            <a:ext cx="9334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Angles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1286582" y="14190053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Measures &amp; Time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218848" y="13729797"/>
            <a:ext cx="14878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Formula and Sequences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2392174" y="13074631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Accuracy &amp; Proportion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1106180" y="13110963"/>
            <a:ext cx="12759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Dimensions 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&amp;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Scale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64141B1-F332-1049-695C-4FB01AEE4A4D}"/>
              </a:ext>
            </a:extLst>
          </p:cNvPr>
          <p:cNvSpPr txBox="1"/>
          <p:nvPr/>
        </p:nvSpPr>
        <p:spPr>
          <a:xfrm>
            <a:off x="481439" y="12685874"/>
            <a:ext cx="946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Algebra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643328" y="11058039"/>
            <a:ext cx="812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value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1487091" y="11690499"/>
            <a:ext cx="8122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Algebra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489755" y="10625340"/>
            <a:ext cx="11674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Lines 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&amp;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Angles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299297" y="11688888"/>
            <a:ext cx="1041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Probability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D26CA08-F8A7-BD3D-8654-923F4B6E1FBD}"/>
              </a:ext>
            </a:extLst>
          </p:cNvPr>
          <p:cNvSpPr txBox="1"/>
          <p:nvPr/>
        </p:nvSpPr>
        <p:spPr>
          <a:xfrm>
            <a:off x="2306202" y="10644362"/>
            <a:ext cx="1525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Powers, Roots and Rounding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269151" y="11672434"/>
            <a:ext cx="18112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Formulae, Sequences and Roots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3760951" y="10840783"/>
            <a:ext cx="13875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Measurements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973700" y="11696456"/>
            <a:ext cx="1237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Interpreting Data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4935977" y="10669982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Order of Operations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5924433" y="10692270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1E3C019-6C7D-F27B-A5A3-4E2D4DDEF636}"/>
              </a:ext>
            </a:extLst>
          </p:cNvPr>
          <p:cNvSpPr txBox="1"/>
          <p:nvPr/>
        </p:nvSpPr>
        <p:spPr>
          <a:xfrm>
            <a:off x="6022752" y="11670002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Shapes and Solids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6870004" y="10904000"/>
            <a:ext cx="7924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Ratio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7054437" y="11692479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Graphs of Linear Functions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BDB0DCA-EB5E-4EA1-2890-CA6A63E1777E}"/>
              </a:ext>
            </a:extLst>
          </p:cNvPr>
          <p:cNvSpPr txBox="1"/>
          <p:nvPr/>
        </p:nvSpPr>
        <p:spPr>
          <a:xfrm>
            <a:off x="7396582" y="10777096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Congruence 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&amp;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scale drawing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720336" y="11225632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ecimals and negatives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651873" y="10202191"/>
            <a:ext cx="1345019" cy="318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Parallel angles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207792" y="8331448"/>
            <a:ext cx="16433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 on both sides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EE02D2-F2C2-C7FD-C1DE-6E5E60CBFB91}"/>
              </a:ext>
            </a:extLst>
          </p:cNvPr>
          <p:cNvSpPr txBox="1"/>
          <p:nvPr/>
        </p:nvSpPr>
        <p:spPr>
          <a:xfrm>
            <a:off x="7473350" y="9288948"/>
            <a:ext cx="1345019" cy="316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Sets and Unions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6479047" y="9248329"/>
            <a:ext cx="1086863" cy="375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Percentages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246816" y="8482552"/>
            <a:ext cx="1019431" cy="316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Sequences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5349622" y="9246595"/>
            <a:ext cx="13662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5463219" y="8456567"/>
            <a:ext cx="9997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averages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4563374" y="8351299"/>
            <a:ext cx="10868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Accuracy with shape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3944481" y="9267785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Multiples, factors, primes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90653A1-B6A2-B6B4-1B18-B303B144A800}"/>
              </a:ext>
            </a:extLst>
          </p:cNvPr>
          <p:cNvSpPr txBox="1"/>
          <p:nvPr/>
        </p:nvSpPr>
        <p:spPr>
          <a:xfrm>
            <a:off x="3631849" y="8354958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923455" y="9288686"/>
            <a:ext cx="11327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Expressions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2566778" y="8353347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Dividing into ratio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F7A8C98-4802-7154-1810-9CF9320D75CD}"/>
              </a:ext>
            </a:extLst>
          </p:cNvPr>
          <p:cNvSpPr txBox="1"/>
          <p:nvPr/>
        </p:nvSpPr>
        <p:spPr>
          <a:xfrm>
            <a:off x="1658067" y="8545385"/>
            <a:ext cx="830776" cy="316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Circles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75FAE75-11DA-FE29-BCF5-C80B40B8AADE}"/>
              </a:ext>
            </a:extLst>
          </p:cNvPr>
          <p:cNvSpPr txBox="1"/>
          <p:nvPr/>
        </p:nvSpPr>
        <p:spPr>
          <a:xfrm>
            <a:off x="1801197" y="9288686"/>
            <a:ext cx="1270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Constructions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352704" y="9246595"/>
            <a:ext cx="13820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Transformations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415178" y="8668161"/>
            <a:ext cx="9577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Fraction Review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78EF1F1-2171-2923-4FE2-7CF901A3C466}"/>
              </a:ext>
            </a:extLst>
          </p:cNvPr>
          <p:cNvSpPr txBox="1"/>
          <p:nvPr/>
        </p:nvSpPr>
        <p:spPr>
          <a:xfrm>
            <a:off x="2468161" y="7674313"/>
            <a:ext cx="9584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Angles &amp; Polygons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28FFFBF-A572-1D49-B9AE-F7619E660699}"/>
              </a:ext>
            </a:extLst>
          </p:cNvPr>
          <p:cNvSpPr txBox="1"/>
          <p:nvPr/>
        </p:nvSpPr>
        <p:spPr>
          <a:xfrm>
            <a:off x="282281" y="6779430"/>
            <a:ext cx="11458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Expressions/Formulae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1292933" y="7227486"/>
            <a:ext cx="13820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Sample Spaces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485243" y="6204855"/>
            <a:ext cx="10507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Ratio &amp; Percentages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540061" y="7204983"/>
            <a:ext cx="15705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2460249" y="6248947"/>
            <a:ext cx="1158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Pythagoras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378456" y="6184343"/>
            <a:ext cx="1248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Central Tendency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3975174" y="7226173"/>
            <a:ext cx="1061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Modelling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4261185" y="6245516"/>
            <a:ext cx="9257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Using Graphs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4912356" y="7201630"/>
            <a:ext cx="1205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Trigonometry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4919645" y="6394610"/>
            <a:ext cx="13453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Standard Form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076848" y="7248623"/>
            <a:ext cx="127811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Special values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6138275" y="6394610"/>
            <a:ext cx="17684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Geometric Sequences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7304917" y="7266650"/>
            <a:ext cx="10120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Compound Units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219837" y="7266846"/>
            <a:ext cx="11790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Straight Line Graphs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683699" y="5996110"/>
            <a:ext cx="14085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Scale, Area and Volume Factors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6842524" y="5756694"/>
            <a:ext cx="838366" cy="539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Scatter Graphs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7609867" y="5098457"/>
            <a:ext cx="14707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Unitary Method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71461B-7523-DAA5-7961-AE2816791354}"/>
              </a:ext>
            </a:extLst>
          </p:cNvPr>
          <p:cNvSpPr txBox="1"/>
          <p:nvPr/>
        </p:nvSpPr>
        <p:spPr>
          <a:xfrm>
            <a:off x="7888892" y="4269248"/>
            <a:ext cx="1012031" cy="309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Proportion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2A5270D-762F-0231-C321-FA2816BA4970}"/>
              </a:ext>
            </a:extLst>
          </p:cNvPr>
          <p:cNvSpPr txBox="1"/>
          <p:nvPr/>
        </p:nvSpPr>
        <p:spPr>
          <a:xfrm>
            <a:off x="7072556" y="4250645"/>
            <a:ext cx="905185" cy="311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6535038" y="5077711"/>
            <a:ext cx="10431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Sequences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6139711" y="4100466"/>
            <a:ext cx="1275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Mutually Exclusive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4919645" y="5079916"/>
            <a:ext cx="1644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Relative Frequency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5087935" y="4056977"/>
            <a:ext cx="1099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Number and accuracy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0C156AE-6AD2-99DE-4BAE-D11B4DF611DC}"/>
              </a:ext>
            </a:extLst>
          </p:cNvPr>
          <p:cNvSpPr txBox="1"/>
          <p:nvPr/>
        </p:nvSpPr>
        <p:spPr>
          <a:xfrm>
            <a:off x="4110604" y="5034368"/>
            <a:ext cx="8134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Vectors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CB66A00C-CA73-8BFD-D7A9-25CDC4F14298}"/>
              </a:ext>
            </a:extLst>
          </p:cNvPr>
          <p:cNvSpPr txBox="1"/>
          <p:nvPr/>
        </p:nvSpPr>
        <p:spPr>
          <a:xfrm>
            <a:off x="4417706" y="4186198"/>
            <a:ext cx="7060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Circles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2EF01ED-5B35-E37B-185A-A2EEF4ABBFF3}"/>
              </a:ext>
            </a:extLst>
          </p:cNvPr>
          <p:cNvSpPr txBox="1"/>
          <p:nvPr/>
        </p:nvSpPr>
        <p:spPr>
          <a:xfrm>
            <a:off x="523510" y="3550452"/>
            <a:ext cx="904079" cy="521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Algebra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3575184" y="4056977"/>
            <a:ext cx="904079" cy="521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Algebra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3184203" y="5012245"/>
            <a:ext cx="979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2418539" y="4249182"/>
            <a:ext cx="1177353" cy="30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Trigonometry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669637" y="5055845"/>
            <a:ext cx="14689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Measures &amp; units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116414" y="4290713"/>
            <a:ext cx="18431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Quadratic Equations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433130" y="2190708"/>
            <a:ext cx="1158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Pythagoras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292933" y="1786710"/>
            <a:ext cx="1177353" cy="30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Trigonometry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1448185" y="2636480"/>
            <a:ext cx="7060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Circles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574516A-B7F1-4DAB-A815-ECCFB244277E}"/>
              </a:ext>
            </a:extLst>
          </p:cNvPr>
          <p:cNvSpPr txBox="1"/>
          <p:nvPr/>
        </p:nvSpPr>
        <p:spPr>
          <a:xfrm>
            <a:off x="2311293" y="2635062"/>
            <a:ext cx="1470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2623992" y="1525426"/>
            <a:ext cx="1239522" cy="536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Quadratic Equations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3936462" y="2656118"/>
            <a:ext cx="1772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Simultaneous Equations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662EF8E3-1D9D-70A9-C710-D10985ACBC35}"/>
              </a:ext>
            </a:extLst>
          </p:cNvPr>
          <p:cNvSpPr txBox="1"/>
          <p:nvPr/>
        </p:nvSpPr>
        <p:spPr>
          <a:xfrm>
            <a:off x="4056185" y="1696664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Statistics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5080392" y="1758435"/>
            <a:ext cx="1896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 Mock intervention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5478033" y="2675406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Review and extend material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9014214" y="1211464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GCSE Examinations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1" y="304800"/>
            <a:ext cx="523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Mathematics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426741" y="779716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8375A491194740B82EEA3DA2F7E958" ma:contentTypeVersion="12" ma:contentTypeDescription="Create a new document." ma:contentTypeScope="" ma:versionID="50798e0f2ea1de397e87acb67c955dfb">
  <xsd:schema xmlns:xsd="http://www.w3.org/2001/XMLSchema" xmlns:xs="http://www.w3.org/2001/XMLSchema" xmlns:p="http://schemas.microsoft.com/office/2006/metadata/properties" xmlns:ns3="5e4cb7a2-3c5b-4cf4-bb8b-4d2df34f6439" targetNamespace="http://schemas.microsoft.com/office/2006/metadata/properties" ma:root="true" ma:fieldsID="c7958c32828bbe32e674f8349611805b" ns3:_="">
    <xsd:import namespace="5e4cb7a2-3c5b-4cf4-bb8b-4d2df34f64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4cb7a2-3c5b-4cf4-bb8b-4d2df34f64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4cb7a2-3c5b-4cf4-bb8b-4d2df34f6439" xsi:nil="true"/>
  </documentManagement>
</p:properties>
</file>

<file path=customXml/itemProps1.xml><?xml version="1.0" encoding="utf-8"?>
<ds:datastoreItem xmlns:ds="http://schemas.openxmlformats.org/officeDocument/2006/customXml" ds:itemID="{151AF772-2AC5-42FA-B84D-857ABF6EAE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4cb7a2-3c5b-4cf4-bb8b-4d2df34f64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88CC59-9AE7-4419-B71E-34CC194091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278B94-57DF-4F9D-9C0B-ADC7F24589FA}">
  <ds:schemaRefs>
    <ds:schemaRef ds:uri="5e4cb7a2-3c5b-4cf4-bb8b-4d2df34f6439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232</Words>
  <Application>Microsoft Office PowerPoint</Application>
  <PresentationFormat>Custom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Chris Komodromos</cp:lastModifiedBy>
  <cp:revision>10</cp:revision>
  <dcterms:created xsi:type="dcterms:W3CDTF">2020-04-29T13:07:49Z</dcterms:created>
  <dcterms:modified xsi:type="dcterms:W3CDTF">2025-09-25T10:03:29Z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0x0101009D8375A491194740B82EEA3DA2F7E958</vt:lpwstr>
  </property>
</Properties>
</file>