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0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8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6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6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5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4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8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4C43-DC06-40ED-B9B1-EFAFD072F34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07AF-7C1B-4DDE-9320-125890F4C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711" y="7681881"/>
            <a:ext cx="59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My school is called Churchill School and it is in Haverhill.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928" y="1403498"/>
            <a:ext cx="50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Transition Booklet</a:t>
            </a:r>
          </a:p>
        </p:txBody>
      </p:sp>
      <p:pic>
        <p:nvPicPr>
          <p:cNvPr id="9218" name="Picture 2" descr="Haverhill school for children with autism raising £12,000 for outdoor  classroom - Cambridgeshire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6" y="3626737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9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203" y="4959720"/>
            <a:ext cx="59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Swing Room.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4" y="6392603"/>
            <a:ext cx="3792869" cy="2844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203" y="9453009"/>
            <a:ext cx="59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Sensory Room.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4" y="1748394"/>
            <a:ext cx="3790499" cy="28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203" y="4959720"/>
            <a:ext cx="59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playground.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203" y="9453009"/>
            <a:ext cx="5901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dining room.</a:t>
            </a:r>
          </a:p>
          <a:p>
            <a:pPr algn="ctr"/>
            <a:r>
              <a:rPr lang="en-GB" dirty="0"/>
              <a:t>I might order a school lunch or I might bring a packed lunch from home. I can choose to eat my lunch in the dining hall or the sports hall.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54" y="1727792"/>
            <a:ext cx="3791589" cy="2843692"/>
          </a:xfrm>
          <a:prstGeom prst="rect">
            <a:avLst/>
          </a:prstGeom>
        </p:spPr>
      </p:pic>
      <p:pic>
        <p:nvPicPr>
          <p:cNvPr id="2050" name="Picture 2" descr="https://www.churchillschool.co.uk/wp-content/uploads/sites/15/2021/02/dining_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54" y="6514730"/>
            <a:ext cx="3808698" cy="28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4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711" y="7150323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My school is called Churchill School.</a:t>
            </a:r>
          </a:p>
          <a:p>
            <a:pPr algn="ctr"/>
            <a:r>
              <a:rPr lang="en-GB" dirty="0"/>
              <a:t>The adults in school are looking forward to welcoming me.</a:t>
            </a:r>
          </a:p>
        </p:txBody>
      </p:sp>
      <p:pic>
        <p:nvPicPr>
          <p:cNvPr id="9218" name="Picture 2" descr="Haverhill school for children with autism raising £12,000 for outdoor  classroom - Cambridgeshire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6" y="2871826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4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8" y="1365841"/>
            <a:ext cx="3455581" cy="2591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7" y="6065431"/>
            <a:ext cx="3455581" cy="2591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783" y="4353367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might arrive at Churchill by taxi, by car or by walking. </a:t>
            </a:r>
          </a:p>
          <a:p>
            <a:pPr algn="ctr"/>
            <a:r>
              <a:rPr lang="en-GB" dirty="0"/>
              <a:t>This is how my school will look when I come into the car park.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783" y="9212487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front entrance to my school. </a:t>
            </a:r>
          </a:p>
          <a:p>
            <a:pPr algn="ctr"/>
            <a:r>
              <a:rPr lang="en-GB" dirty="0"/>
              <a:t>This door will be open in the morning when I arrive and I can walk inside.</a:t>
            </a:r>
          </a:p>
        </p:txBody>
      </p:sp>
    </p:spTree>
    <p:extLst>
      <p:ext uri="{BB962C8B-B14F-4D97-AF65-F5344CB8AC3E}">
        <p14:creationId xmlns:p14="http://schemas.microsoft.com/office/powerpoint/2010/main" val="35340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7" y="1365841"/>
            <a:ext cx="3455581" cy="2591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782" y="4076920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Mrs </a:t>
            </a:r>
            <a:r>
              <a:rPr lang="en-GB" dirty="0" err="1"/>
              <a:t>Naxton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Mrs </a:t>
            </a:r>
            <a:r>
              <a:rPr lang="en-GB" dirty="0" err="1"/>
              <a:t>Naxton</a:t>
            </a:r>
            <a:r>
              <a:rPr lang="en-GB" dirty="0"/>
              <a:t> works in the school office and will open the door for me to come inside my school.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1244" y="5774369"/>
            <a:ext cx="2604995" cy="1953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782" y="8354753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the lockers for my class. I will have my own locker.</a:t>
            </a:r>
          </a:p>
          <a:p>
            <a:pPr algn="ctr"/>
            <a:r>
              <a:rPr lang="en-GB" dirty="0"/>
              <a:t>An adult will be happy to show me where my locker is and I can put my school bag away here every morning.</a:t>
            </a:r>
          </a:p>
        </p:txBody>
      </p:sp>
    </p:spTree>
    <p:extLst>
      <p:ext uri="{BB962C8B-B14F-4D97-AF65-F5344CB8AC3E}">
        <p14:creationId xmlns:p14="http://schemas.microsoft.com/office/powerpoint/2010/main" val="12246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43" y="8273786"/>
            <a:ext cx="2064907" cy="2071693"/>
          </a:xfrm>
          <a:prstGeom prst="rect">
            <a:avLst/>
          </a:prstGeom>
        </p:spPr>
      </p:pic>
      <p:pic>
        <p:nvPicPr>
          <p:cNvPr id="1026" name="Picture 2" descr="https://www.churchillschool.co.uk/wp-content/uploads/sites/15/2021/05/Miss-Power-edite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6" y="4706385"/>
            <a:ext cx="2064907" cy="20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00" y="1199506"/>
            <a:ext cx="2767792" cy="2075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782" y="3340021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Miss Smith.</a:t>
            </a:r>
          </a:p>
          <a:p>
            <a:pPr algn="ctr"/>
            <a:r>
              <a:rPr lang="en-GB" dirty="0"/>
              <a:t>Miss Smith will be my teacher and is excited to welcome me to Class 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61" y="10345479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Mrs Calver.</a:t>
            </a:r>
          </a:p>
          <a:p>
            <a:pPr algn="ctr"/>
            <a:r>
              <a:rPr lang="en-GB" dirty="0"/>
              <a:t>Mrs Calver will come to my classroom and support me to learn about Life Skills.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84699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Miss Power.</a:t>
            </a:r>
          </a:p>
          <a:p>
            <a:pPr algn="ctr"/>
            <a:r>
              <a:rPr lang="en-GB" dirty="0"/>
              <a:t>Miss Power will support me in class and is excited to welcome me to Class 1.</a:t>
            </a:r>
          </a:p>
        </p:txBody>
      </p:sp>
    </p:spTree>
    <p:extLst>
      <p:ext uri="{BB962C8B-B14F-4D97-AF65-F5344CB8AC3E}">
        <p14:creationId xmlns:p14="http://schemas.microsoft.com/office/powerpoint/2010/main" val="202587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205" y="4811157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Class 1.</a:t>
            </a:r>
          </a:p>
          <a:p>
            <a:pPr algn="ctr"/>
            <a:r>
              <a:rPr lang="en-GB" dirty="0"/>
              <a:t>I will do most of my lessons in my classroom.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783" y="9235000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There are posters on the wall to tell me about my day.</a:t>
            </a:r>
          </a:p>
          <a:p>
            <a:pPr algn="ctr"/>
            <a:r>
              <a:rPr lang="en-GB" dirty="0"/>
              <a:t>There is a box for me to put my link book 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992" y="2098572"/>
            <a:ext cx="3058652" cy="229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4412" y="6558677"/>
            <a:ext cx="3058655" cy="22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783" y="4353367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Science Lab.</a:t>
            </a:r>
          </a:p>
          <a:p>
            <a:pPr algn="ctr"/>
            <a:r>
              <a:rPr lang="en-GB" dirty="0"/>
              <a:t>Sometimes the Science teacher will take my class into the Science Lab for Science lessons.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783" y="9215732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Food Tech room.</a:t>
            </a:r>
          </a:p>
          <a:p>
            <a:pPr algn="ctr"/>
            <a:r>
              <a:rPr lang="en-GB" dirty="0"/>
              <a:t>Sometimes I will have cooking lessons in the Food Tech room.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9" y="1289060"/>
            <a:ext cx="3585761" cy="2689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9" y="6286533"/>
            <a:ext cx="3579878" cy="26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9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1" y="6370227"/>
            <a:ext cx="3792869" cy="284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5" y="1174049"/>
            <a:ext cx="3792869" cy="284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650" y="4353367"/>
            <a:ext cx="641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ICT suite.</a:t>
            </a:r>
          </a:p>
          <a:p>
            <a:pPr algn="ctr"/>
            <a:r>
              <a:rPr lang="en-GB" dirty="0"/>
              <a:t>Some of my lessons will be in this room to use the computers.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204" y="9418008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Sports Hall. </a:t>
            </a:r>
          </a:p>
          <a:p>
            <a:pPr algn="ctr"/>
            <a:r>
              <a:rPr lang="en-GB" dirty="0"/>
              <a:t>Some of my PE lessons will be in the Sports Hall.</a:t>
            </a:r>
          </a:p>
        </p:txBody>
      </p:sp>
    </p:spTree>
    <p:extLst>
      <p:ext uri="{BB962C8B-B14F-4D97-AF65-F5344CB8AC3E}">
        <p14:creationId xmlns:p14="http://schemas.microsoft.com/office/powerpoint/2010/main" val="4011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4412" y="6634354"/>
            <a:ext cx="3058655" cy="2293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993" y="1677048"/>
            <a:ext cx="3058652" cy="2293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783" y="4353367"/>
            <a:ext cx="59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There are toilets right next door to my classroom to use when I need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783" y="9439274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a calming room. </a:t>
            </a:r>
          </a:p>
          <a:p>
            <a:pPr algn="ctr"/>
            <a:r>
              <a:rPr lang="en-GB" dirty="0"/>
              <a:t>If I need a quiet space to go, I will let an adult know I need to use a calming room.</a:t>
            </a:r>
          </a:p>
        </p:txBody>
      </p:sp>
    </p:spTree>
    <p:extLst>
      <p:ext uri="{BB962C8B-B14F-4D97-AF65-F5344CB8AC3E}">
        <p14:creationId xmlns:p14="http://schemas.microsoft.com/office/powerpoint/2010/main" val="87721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782" y="4990616"/>
            <a:ext cx="59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Library.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782" y="9510455"/>
            <a:ext cx="590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the Cosy Room. </a:t>
            </a:r>
          </a:p>
          <a:p>
            <a:pPr algn="ctr"/>
            <a:r>
              <a:rPr lang="en-GB" dirty="0"/>
              <a:t>If I need a quiet space to talk to an adult, we might go to the cosy room.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5" y="1807006"/>
            <a:ext cx="3792869" cy="284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4" y="6437570"/>
            <a:ext cx="3792870" cy="28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467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Samuel Ward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Ives</dc:creator>
  <cp:lastModifiedBy>Claire Morton</cp:lastModifiedBy>
  <cp:revision>23</cp:revision>
  <cp:lastPrinted>2021-07-19T13:47:21Z</cp:lastPrinted>
  <dcterms:created xsi:type="dcterms:W3CDTF">2021-07-19T11:05:14Z</dcterms:created>
  <dcterms:modified xsi:type="dcterms:W3CDTF">2021-07-19T14:47:50Z</dcterms:modified>
</cp:coreProperties>
</file>