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>
        <p:scale>
          <a:sx n="53" d="100"/>
          <a:sy n="53" d="100"/>
        </p:scale>
        <p:origin x="16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658368" y="3988394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252149"/>
              </p:ext>
            </p:extLst>
          </p:nvPr>
        </p:nvGraphicFramePr>
        <p:xfrm>
          <a:off x="1286583" y="8303613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07378"/>
              </p:ext>
            </p:extLst>
          </p:nvPr>
        </p:nvGraphicFramePr>
        <p:xfrm>
          <a:off x="1523997" y="5024414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243007"/>
              </p:ext>
            </p:extLst>
          </p:nvPr>
        </p:nvGraphicFramePr>
        <p:xfrm>
          <a:off x="1497103" y="2057108"/>
          <a:ext cx="7154770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2110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22110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07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8232655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173334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60293" y="8891407"/>
            <a:ext cx="136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Musical Icons through time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477302" y="8829771"/>
            <a:ext cx="12220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BBC Ten Pieces/</a:t>
            </a:r>
          </a:p>
          <a:p>
            <a:r>
              <a:rPr lang="en-GB" sz="1400" b="1" dirty="0">
                <a:latin typeface="Calibri" panose="020F0502020204030204" pitchFamily="34" charset="0"/>
              </a:rPr>
              <a:t>Classroom Jazz-</a:t>
            </a:r>
            <a:endParaRPr lang="en-US" sz="1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790611" y="8865827"/>
            <a:ext cx="14239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Music from around the world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6988" y="8855545"/>
            <a:ext cx="142390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Keyboards</a:t>
            </a:r>
          </a:p>
          <a:p>
            <a:endParaRPr lang="en-GB" sz="14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Learning the basics for composition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996870" y="5471234"/>
            <a:ext cx="1380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Exploring genre: Digital music (A Spooky Story)</a:t>
            </a:r>
            <a:endParaRPr lang="en-US" sz="1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48163" y="5430743"/>
            <a:ext cx="10416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</a:rPr>
              <a:t>Keyboards</a:t>
            </a:r>
          </a:p>
          <a:p>
            <a:endParaRPr lang="en-GB" sz="1200" b="1" dirty="0">
              <a:latin typeface="Times New Roman" panose="02020603050405020304" pitchFamily="18" charset="0"/>
            </a:endParaRPr>
          </a:p>
          <a:p>
            <a:r>
              <a:rPr lang="en-GB" sz="1200" dirty="0">
                <a:latin typeface="Times New Roman" panose="02020603050405020304" pitchFamily="18" charset="0"/>
              </a:rPr>
              <a:t>Musical theory and composition</a:t>
            </a:r>
            <a:endParaRPr lang="en-US" sz="12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541843" y="5471234"/>
            <a:ext cx="144414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Music from around the world </a:t>
            </a:r>
            <a:endParaRPr lang="en-US" sz="14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880455" y="5436656"/>
            <a:ext cx="14441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Ukulele</a:t>
            </a:r>
          </a:p>
          <a:p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uilding on the basics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6374167" y="5499744"/>
            <a:ext cx="131550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Exploring genre: </a:t>
            </a:r>
            <a:r>
              <a:rPr lang="en-GB" sz="1400" dirty="0" err="1">
                <a:latin typeface="Times New Roman" panose="02020603050405020304" pitchFamily="18" charset="0"/>
              </a:rPr>
              <a:t>Hiphop</a:t>
            </a:r>
            <a:r>
              <a:rPr lang="en-GB" sz="1400" dirty="0">
                <a:latin typeface="Times New Roman" panose="02020603050405020304" pitchFamily="18" charset="0"/>
              </a:rPr>
              <a:t> and Grime</a:t>
            </a:r>
            <a:endParaRPr lang="en-US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7783676" y="5522923"/>
            <a:ext cx="1779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Musical Icons through time</a:t>
            </a:r>
            <a:endParaRPr lang="en-US" sz="14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611146" y="2502791"/>
            <a:ext cx="119740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Musical Icons through time</a:t>
            </a:r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488488" y="2526451"/>
            <a:ext cx="10868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Exploring genre: </a:t>
            </a:r>
            <a:r>
              <a:rPr lang="en-GB" sz="1400" dirty="0">
                <a:latin typeface="Times New Roman" panose="02020603050405020304" pitchFamily="18" charset="0"/>
              </a:rPr>
              <a:t>Digital Music</a:t>
            </a:r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362155" y="2506538"/>
            <a:ext cx="161404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</a:rPr>
              <a:t>Ukulele</a:t>
            </a:r>
          </a:p>
          <a:p>
            <a:endParaRPr lang="en-GB" sz="1400" b="1" dirty="0">
              <a:latin typeface="Times New Roman" panose="02020603050405020304" pitchFamily="18" charset="0"/>
            </a:endParaRPr>
          </a:p>
          <a:p>
            <a:r>
              <a:rPr lang="en-GB" sz="1400" dirty="0">
                <a:latin typeface="Times New Roman" panose="02020603050405020304" pitchFamily="18" charset="0"/>
              </a:rPr>
              <a:t>Chords</a:t>
            </a:r>
            <a:endParaRPr lang="en-US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4020681" y="2526451"/>
            <a:ext cx="137240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Music from around the world</a:t>
            </a:r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858518" y="2476406"/>
            <a:ext cx="119766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Keyboards</a:t>
            </a:r>
          </a:p>
          <a:p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Musical theory and composition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75FAE75-11DA-FE29-BCF5-C80B40B8AADE}"/>
              </a:ext>
            </a:extLst>
          </p:cNvPr>
          <p:cNvSpPr txBox="1"/>
          <p:nvPr/>
        </p:nvSpPr>
        <p:spPr>
          <a:xfrm>
            <a:off x="1329026" y="2534869"/>
            <a:ext cx="14298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Exploring genre: Film Music</a:t>
            </a:r>
          </a:p>
          <a:p>
            <a:endParaRPr lang="en-GB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 Music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Music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7383258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378287" y="4021054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6EC2C2-70C1-2DDE-599A-6F2A5EA17D55}"/>
              </a:ext>
            </a:extLst>
          </p:cNvPr>
          <p:cNvSpPr txBox="1"/>
          <p:nvPr/>
        </p:nvSpPr>
        <p:spPr>
          <a:xfrm>
            <a:off x="1131782" y="8855545"/>
            <a:ext cx="130134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Exploring genre: Film music</a:t>
            </a:r>
          </a:p>
          <a:p>
            <a:endParaRPr lang="en-GB" sz="14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Music Theory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5EBE8-9F57-BA8D-90FA-E80DBB79DAD2}"/>
              </a:ext>
            </a:extLst>
          </p:cNvPr>
          <p:cNvSpPr txBox="1"/>
          <p:nvPr/>
        </p:nvSpPr>
        <p:spPr>
          <a:xfrm>
            <a:off x="8071245" y="8902659"/>
            <a:ext cx="103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KS2 SATS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15990</TotalTime>
  <Words>108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Dani Russo</cp:lastModifiedBy>
  <cp:revision>23</cp:revision>
  <dcterms:created xsi:type="dcterms:W3CDTF">2020-04-29T13:07:49Z</dcterms:created>
  <dcterms:modified xsi:type="dcterms:W3CDTF">2025-09-28T13:36:06Z</dcterms:modified>
</cp:coreProperties>
</file>