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52A-10FE-399F-0700-D39B8DAE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0A4ADE8-E29D-E379-794D-571582A5E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5" y="4816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A55F1-A04F-66A2-529E-B7074C612092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A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B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4DE313-9C2F-D0D7-2FF6-42B49D33D085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Option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C -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Tuna, Cheese, Beans. Option D – Baguette filled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with Ham, Cheese, Tuna or Vegan Sausage. Salad Selection. Dessert: 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or Yoghurt or Jelly.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2C8AFE-32BE-D5A2-62F8-50ABFE2DA397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97317-F35E-C4A5-08F0-E8C8BA0A68AE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5024A7-7182-6CEB-D8EC-70B67142F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20566"/>
              </p:ext>
            </p:extLst>
          </p:nvPr>
        </p:nvGraphicFramePr>
        <p:xfrm>
          <a:off x="2526788" y="582064"/>
          <a:ext cx="70200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Tikka Masala with Rice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Sausage or Fish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Quorn Fillet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Vegetable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Sausage with Chips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  <a:p>
                      <a:pPr algn="ctr"/>
                      <a:endParaRPr lang="en-GB" sz="8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0" dirty="0">
                          <a:latin typeface="Century Gothic"/>
                        </a:rPr>
                        <a:t>Chocolate Crunch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Crumble with Custard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Muffin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Cornflake Tart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FC37C-3F17-C39C-5172-89F41963C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96513"/>
              </p:ext>
            </p:extLst>
          </p:nvPr>
        </p:nvGraphicFramePr>
        <p:xfrm>
          <a:off x="2512286" y="2189043"/>
          <a:ext cx="707441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pork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and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Korma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Sausage or Fish with Chips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 with Chips 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Century Gothic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Crunch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Muffin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Cornflake tart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C8FE6-0BA4-64B7-61BD-966DB48F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49643"/>
              </p:ext>
            </p:extLst>
          </p:nvPr>
        </p:nvGraphicFramePr>
        <p:xfrm>
          <a:off x="2526788" y="3753323"/>
          <a:ext cx="7030497" cy="160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7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1067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86901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769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595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54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Sausage with Roast Potatoes and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Tikka Masala with Rice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Vegetable Curry with Rice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Sausage or Fish with 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</a:p>
                    <a:p>
                      <a:pPr algn="ctr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Vegetable Enchilada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Paprika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with Gravy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with Chips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52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Iced Vanilla Sponge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Chocolate Crunch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Century Gothic"/>
                        </a:rPr>
                        <a:t>Fruit Muffin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2B8BB91B-1C50-A814-8627-D67559102937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DE7E4D-52A6-0AB9-208C-046CDAA14195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A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B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E7CD53C-2342-2F38-4CF4-3267BE9E3F63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</a:t>
            </a: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B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8B3CE3D-77DD-3BD9-85AC-660334648E99}"/>
              </a:ext>
            </a:extLst>
          </p:cNvPr>
          <p:cNvSpPr txBox="1"/>
          <p:nvPr/>
        </p:nvSpPr>
        <p:spPr>
          <a:xfrm>
            <a:off x="423333" y="896592"/>
            <a:ext cx="927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10/11/25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01/12/25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05/01/26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26/01/26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23/02/26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16/03/26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BAB84EE-69CC-A730-8143-72989575C8F0}"/>
              </a:ext>
            </a:extLst>
          </p:cNvPr>
          <p:cNvSpPr txBox="1"/>
          <p:nvPr/>
        </p:nvSpPr>
        <p:spPr>
          <a:xfrm>
            <a:off x="424636" y="2394397"/>
            <a:ext cx="92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17/11/25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08/12/25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12/01/26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02/02/26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23/02/26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02/03/26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23/03/26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88504B5-62C7-38AD-8344-A6C2E925CB1E}"/>
              </a:ext>
            </a:extLst>
          </p:cNvPr>
          <p:cNvSpPr txBox="1"/>
          <p:nvPr/>
        </p:nvSpPr>
        <p:spPr>
          <a:xfrm>
            <a:off x="425633" y="4123688"/>
            <a:ext cx="92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24/11/25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15/12/25</a:t>
            </a:r>
          </a:p>
          <a:p>
            <a:r>
              <a:rPr lang="en-GB" sz="1200" dirty="0">
                <a:solidFill>
                  <a:schemeClr val="bg1"/>
                </a:solidFill>
              </a:rPr>
              <a:t>19/01/26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09/02/26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23/02/26</a:t>
            </a:r>
          </a:p>
          <a:p>
            <a:r>
              <a:rPr lang="en-GB" sz="1200" dirty="0">
                <a:solidFill>
                  <a:schemeClr val="bg1"/>
                </a:solidFill>
              </a:rPr>
              <a:t>09/03/26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>Menu</Tag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abd9c013-afd4-4605-a7aa-45ecbe72d026"/>
    <ds:schemaRef ds:uri="cc315347-6dc2-4f31-871c-4fac13c8e90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3989CF-5892-41AE-8030-1C8E8A15E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349</Words>
  <Application>Microsoft Office PowerPoint</Application>
  <PresentationFormat>A4 Paper (210x297 mm)</PresentationFormat>
  <Paragraphs>127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Claire Morton</cp:lastModifiedBy>
  <cp:revision>38</cp:revision>
  <cp:lastPrinted>2024-12-12T13:06:13Z</cp:lastPrinted>
  <dcterms:created xsi:type="dcterms:W3CDTF">2014-08-19T19:35:20Z</dcterms:created>
  <dcterms:modified xsi:type="dcterms:W3CDTF">2025-10-23T10:06:19Z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