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4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FFB"/>
    <a:srgbClr val="FFD3CC"/>
    <a:srgbClr val="FFF0D2"/>
    <a:srgbClr val="FF4343"/>
    <a:srgbClr val="54BCEB"/>
    <a:srgbClr val="C9FFFB"/>
    <a:srgbClr val="00C8BA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46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C052A-10FE-399F-0700-D39B8DAEF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20A4ADE8-E29D-E379-794D-571582A5E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65" y="4816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5A55F1-A04F-66A2-529E-B7074C612092}"/>
              </a:ext>
            </a:extLst>
          </p:cNvPr>
          <p:cNvSpPr txBox="1"/>
          <p:nvPr/>
        </p:nvSpPr>
        <p:spPr>
          <a:xfrm>
            <a:off x="1513094" y="511140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</a:t>
            </a: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A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</a:t>
            </a: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B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4B4DE313-9C2F-D0D7-2FF6-42B49D33D085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Option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C -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Freshly cooked jacket potatoes with a choice of fillings </a:t>
            </a:r>
            <a:r>
              <a:rPr kumimoji="0" lang="en-GB" sz="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– Tuna, Cheese, Beans. Option D – Baguette filled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 with Ham, Cheese, Tuna or Vegan Sausage. Salad Selection. Dessert: 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Fresh Fruit or Yoghurt or Jelly. 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B2C8AFE-32BE-D5A2-62F8-50ABFE2DA397}"/>
              </a:ext>
            </a:extLst>
          </p:cNvPr>
          <p:cNvSpPr txBox="1"/>
          <p:nvPr/>
        </p:nvSpPr>
        <p:spPr>
          <a:xfrm>
            <a:off x="5041154" y="5450745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697317-F35E-C4A5-08F0-E8C8BA0A68AE}"/>
              </a:ext>
            </a:extLst>
          </p:cNvPr>
          <p:cNvSpPr txBox="1"/>
          <p:nvPr/>
        </p:nvSpPr>
        <p:spPr>
          <a:xfrm>
            <a:off x="299447" y="75762"/>
            <a:ext cx="1813438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Autumn Winter</a:t>
            </a:r>
          </a:p>
          <a:p>
            <a:pPr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2025 2026</a:t>
            </a:r>
            <a:endParaRPr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5024A7-7182-6CEB-D8EC-70B67142F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320566"/>
              </p:ext>
            </p:extLst>
          </p:nvPr>
        </p:nvGraphicFramePr>
        <p:xfrm>
          <a:off x="2526788" y="582064"/>
          <a:ext cx="7020000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Plant Balls in Tomato Sauce with Rice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Beef Lasagne with Garlic 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Chicken, Stuffing, Roast Potatoes and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Tikka Masala with Rice</a:t>
                      </a:r>
                      <a:endParaRPr lang="en-US" sz="80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Sausage or Fish with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221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Burger in a Bun with Potato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Autumn Vegetable Lasagne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/>
                        </a:rPr>
                        <a:t>Quorn Fillet with Roast Potatoes and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Vegetable Curry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Vegan Sausage with Chips 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5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  <a:p>
                      <a:pPr algn="ctr"/>
                      <a:endParaRPr lang="en-GB" sz="800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800" b="0" dirty="0">
                          <a:latin typeface="Century Gothic"/>
                        </a:rPr>
                        <a:t>Chocolate Crunch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 Crumble with Custard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Muffin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Cornflake Tart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5FC37C-3F17-C39C-5172-89F41963C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396513"/>
              </p:ext>
            </p:extLst>
          </p:nvPr>
        </p:nvGraphicFramePr>
        <p:xfrm>
          <a:off x="2512286" y="2189043"/>
          <a:ext cx="707441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882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14882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17298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512466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14882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Classic Cheese and 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pork</a:t>
                      </a: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stuffing, 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potatoes and 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Wellington with roast potatoes and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Korma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Sausage or Fish with Chips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Chilli with 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Spaghetti Bolognaise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noProof="0">
                        <a:solidFill>
                          <a:srgbClr val="00B050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Curry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Sausage with Chips  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latin typeface="Century Gothic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Chocolate Crunch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Muffin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Cornflake tart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8C8FE6-0BA4-64B7-61BD-966DB48FD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149643"/>
              </p:ext>
            </p:extLst>
          </p:nvPr>
        </p:nvGraphicFramePr>
        <p:xfrm>
          <a:off x="2526788" y="3753323"/>
          <a:ext cx="7030497" cy="1602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27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510678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86901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27695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395953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5543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Macaroni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50% Enchilada Bake with Paprika 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Sausage with Roast Potatoes and Gravy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00FF00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Tikka Masala with Rice</a:t>
                      </a: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Vegetable Curry with Rice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Sausage or Fish with Chips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436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pasta</a:t>
                      </a:r>
                    </a:p>
                    <a:p>
                      <a:pPr algn="ctr"/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Vegetable Enchilada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Paprika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Sausage and Roast Potatoes with Gravy</a:t>
                      </a: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i="0" u="none" strike="noStrike" noProof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Vegan Sausage with Chips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5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527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Iced Vanilla Sponge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Chocolate Crunch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/>
                        </a:rPr>
                        <a:t>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latin typeface="Century Gothic"/>
                        </a:rPr>
                        <a:t>Fruit Muffin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Cornflake Tart 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50" name="TextBox 42">
            <a:extLst>
              <a:ext uri="{FF2B5EF4-FFF2-40B4-BE49-F238E27FC236}">
                <a16:creationId xmlns:a16="http://schemas.microsoft.com/office/drawing/2014/main" id="{2B8BB91B-1C50-A814-8627-D67559102937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26DE7E4D-52A6-0AB9-208C-046CDAA14195}"/>
              </a:ext>
            </a:extLst>
          </p:cNvPr>
          <p:cNvSpPr txBox="1"/>
          <p:nvPr/>
        </p:nvSpPr>
        <p:spPr>
          <a:xfrm>
            <a:off x="1502551" y="2175031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</a:t>
            </a: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A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</a:t>
            </a: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B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5E7CD53C-2342-2F38-4CF4-3267BE9E3F63}"/>
              </a:ext>
            </a:extLst>
          </p:cNvPr>
          <p:cNvSpPr txBox="1"/>
          <p:nvPr/>
        </p:nvSpPr>
        <p:spPr>
          <a:xfrm>
            <a:off x="1502551" y="3800265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</a:t>
            </a: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B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8B3CE3D-77DD-3BD9-85AC-660334648E99}"/>
              </a:ext>
            </a:extLst>
          </p:cNvPr>
          <p:cNvSpPr txBox="1"/>
          <p:nvPr/>
        </p:nvSpPr>
        <p:spPr>
          <a:xfrm>
            <a:off x="423333" y="896592"/>
            <a:ext cx="927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10/11/25</a:t>
            </a:r>
          </a:p>
          <a:p>
            <a:r>
              <a:rPr lang="en-GB" sz="1200" dirty="0">
                <a:solidFill>
                  <a:schemeClr val="bg1"/>
                </a:solidFill>
              </a:rPr>
              <a:t>01/12/25</a:t>
            </a:r>
          </a:p>
          <a:p>
            <a:r>
              <a:rPr lang="en-GB" sz="1200" dirty="0">
                <a:solidFill>
                  <a:schemeClr val="bg1"/>
                </a:solidFill>
              </a:rPr>
              <a:t>05/01/26</a:t>
            </a:r>
          </a:p>
          <a:p>
            <a:r>
              <a:rPr lang="en-GB" sz="1200" dirty="0">
                <a:solidFill>
                  <a:schemeClr val="bg1"/>
                </a:solidFill>
              </a:rPr>
              <a:t>26/01/26</a:t>
            </a:r>
          </a:p>
          <a:p>
            <a:r>
              <a:rPr lang="en-GB" sz="1200" dirty="0">
                <a:solidFill>
                  <a:schemeClr val="bg1"/>
                </a:solidFill>
              </a:rPr>
              <a:t>23/02/26</a:t>
            </a:r>
          </a:p>
          <a:p>
            <a:r>
              <a:rPr lang="en-GB" sz="1200" dirty="0">
                <a:solidFill>
                  <a:schemeClr val="bg1"/>
                </a:solidFill>
              </a:rPr>
              <a:t>16/03/26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BAB84EE-69CC-A730-8143-72989575C8F0}"/>
              </a:ext>
            </a:extLst>
          </p:cNvPr>
          <p:cNvSpPr txBox="1"/>
          <p:nvPr/>
        </p:nvSpPr>
        <p:spPr>
          <a:xfrm>
            <a:off x="424636" y="2394397"/>
            <a:ext cx="927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17/11/25</a:t>
            </a:r>
          </a:p>
          <a:p>
            <a:r>
              <a:rPr lang="en-GB" sz="1200" dirty="0">
                <a:solidFill>
                  <a:schemeClr val="bg1"/>
                </a:solidFill>
              </a:rPr>
              <a:t>08/12/25</a:t>
            </a:r>
          </a:p>
          <a:p>
            <a:r>
              <a:rPr lang="en-GB" sz="1200" dirty="0">
                <a:solidFill>
                  <a:schemeClr val="bg1"/>
                </a:solidFill>
              </a:rPr>
              <a:t>12/01/26</a:t>
            </a:r>
          </a:p>
          <a:p>
            <a:r>
              <a:rPr lang="en-GB" sz="1200" dirty="0">
                <a:solidFill>
                  <a:schemeClr val="bg1"/>
                </a:solidFill>
              </a:rPr>
              <a:t>02/02/26</a:t>
            </a:r>
          </a:p>
          <a:p>
            <a:r>
              <a:rPr lang="en-GB" sz="1200" dirty="0">
                <a:solidFill>
                  <a:schemeClr val="bg1"/>
                </a:solidFill>
              </a:rPr>
              <a:t>02/03/26</a:t>
            </a:r>
          </a:p>
          <a:p>
            <a:r>
              <a:rPr lang="en-GB" sz="1200" dirty="0">
                <a:solidFill>
                  <a:schemeClr val="bg1"/>
                </a:solidFill>
              </a:rPr>
              <a:t>23/03/26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288504B5-62C7-38AD-8344-A6C2E925CB1E}"/>
              </a:ext>
            </a:extLst>
          </p:cNvPr>
          <p:cNvSpPr txBox="1"/>
          <p:nvPr/>
        </p:nvSpPr>
        <p:spPr>
          <a:xfrm>
            <a:off x="425633" y="4123688"/>
            <a:ext cx="9275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24/11/25</a:t>
            </a:r>
          </a:p>
          <a:p>
            <a:r>
              <a:rPr lang="en-GB" sz="1200" dirty="0">
                <a:solidFill>
                  <a:schemeClr val="bg1"/>
                </a:solidFill>
              </a:rPr>
              <a:t>15/12/25</a:t>
            </a:r>
          </a:p>
          <a:p>
            <a:r>
              <a:rPr lang="en-GB" sz="1200" dirty="0">
                <a:solidFill>
                  <a:schemeClr val="bg1"/>
                </a:solidFill>
              </a:rPr>
              <a:t>19/01/26</a:t>
            </a:r>
          </a:p>
          <a:p>
            <a:r>
              <a:rPr lang="en-GB" sz="1200" dirty="0">
                <a:solidFill>
                  <a:schemeClr val="bg1"/>
                </a:solidFill>
              </a:rPr>
              <a:t>09/02/26</a:t>
            </a:r>
          </a:p>
          <a:p>
            <a:r>
              <a:rPr lang="en-GB" sz="1200" dirty="0">
                <a:solidFill>
                  <a:schemeClr val="bg1"/>
                </a:solidFill>
              </a:rPr>
              <a:t>09/03/26</a:t>
            </a:r>
          </a:p>
          <a:p>
            <a:r>
              <a:rPr lang="en-GB" sz="1200">
                <a:solidFill>
                  <a:schemeClr val="bg1"/>
                </a:solidFill>
              </a:rPr>
              <a:t>30/03/26</a:t>
            </a:r>
            <a:endParaRPr lang="en-GB" sz="1200" dirty="0">
              <a:solidFill>
                <a:schemeClr val="bg1"/>
              </a:solidFill>
            </a:endParaRPr>
          </a:p>
          <a:p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8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Document_x0020_Type xmlns="cc315347-6dc2-4f31-871c-4fac13c8e90b">Menus</Document_x0020_Type>
    <NOTES xmlns="cc315347-6dc2-4f31-871c-4fac13c8e90b" xsi:nil="true"/>
    <Tags xmlns="cc315347-6dc2-4f31-871c-4fac13c8e90b">Menu</Tag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1" ma:contentTypeDescription="Create a new document." ma:contentTypeScope="" ma:versionID="15783e787b41494728b8e56a85844d7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b3c802383d38d4ce8ab05201a7d4687f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  <xsd:enumeration value="Digital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cc315347-6dc2-4f31-871c-4fac13c8e90b"/>
    <ds:schemaRef ds:uri="http://purl.org/dc/terms/"/>
    <ds:schemaRef ds:uri="http://www.w3.org/XML/1998/namespace"/>
    <ds:schemaRef ds:uri="http://schemas.microsoft.com/office/infopath/2007/PartnerControls"/>
    <ds:schemaRef ds:uri="abd9c013-afd4-4605-a7aa-45ecbe72d026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D3989CF-5892-41AE-8030-1C8E8A15EB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348</Words>
  <Application>Microsoft Office PowerPoint</Application>
  <PresentationFormat>A4 Paper (210x297 mm)</PresentationFormat>
  <Paragraphs>126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Claire Morton</cp:lastModifiedBy>
  <cp:revision>41</cp:revision>
  <cp:lastPrinted>2024-12-12T13:06:13Z</cp:lastPrinted>
  <dcterms:created xsi:type="dcterms:W3CDTF">2014-08-19T19:35:20Z</dcterms:created>
  <dcterms:modified xsi:type="dcterms:W3CDTF">2026-02-24T09:04:35Z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