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F9D77-95AA-477C-BD69-14AAC39A7CD8}" v="67" dt="2022-03-03T12:25:24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4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 Mackay" userId="b6abc953-2e35-4647-9aed-a749991822a2" providerId="ADAL" clId="{415F9D77-95AA-477C-BD69-14AAC39A7CD8}"/>
    <pc:docChg chg="undo custSel mod addSld delSld modSld sldOrd modMainMaster">
      <pc:chgData name="Isabel Mackay" userId="b6abc953-2e35-4647-9aed-a749991822a2" providerId="ADAL" clId="{415F9D77-95AA-477C-BD69-14AAC39A7CD8}" dt="2022-03-03T12:35:37.317" v="202"/>
      <pc:docMkLst>
        <pc:docMk/>
      </pc:docMkLst>
      <pc:sldChg chg="addSp delSp modSp mod modTransition modAnim">
        <pc:chgData name="Isabel Mackay" userId="b6abc953-2e35-4647-9aed-a749991822a2" providerId="ADAL" clId="{415F9D77-95AA-477C-BD69-14AAC39A7CD8}" dt="2022-03-03T12:25:13.486" v="69"/>
        <pc:sldMkLst>
          <pc:docMk/>
          <pc:sldMk cId="645817336" sldId="256"/>
        </pc:sldMkLst>
        <pc:spChg chg="add del">
          <ac:chgData name="Isabel Mackay" userId="b6abc953-2e35-4647-9aed-a749991822a2" providerId="ADAL" clId="{415F9D77-95AA-477C-BD69-14AAC39A7CD8}" dt="2022-03-03T12:23:50.083" v="64" actId="22"/>
          <ac:spMkLst>
            <pc:docMk/>
            <pc:sldMk cId="645817336" sldId="256"/>
            <ac:spMk id="37" creationId="{36395EB9-04B9-4585-8E4E-378D306EDB01}"/>
          </ac:spMkLst>
        </pc:spChg>
        <pc:spChg chg="add mod">
          <ac:chgData name="Isabel Mackay" userId="b6abc953-2e35-4647-9aed-a749991822a2" providerId="ADAL" clId="{415F9D77-95AA-477C-BD69-14AAC39A7CD8}" dt="2022-03-03T12:23:59.348" v="65"/>
          <ac:spMkLst>
            <pc:docMk/>
            <pc:sldMk cId="645817336" sldId="256"/>
            <ac:spMk id="39" creationId="{3B7D9BB2-4F6D-4350-80C8-419200F5395F}"/>
          </ac:spMkLst>
        </pc:spChg>
        <pc:spChg chg="add mod">
          <ac:chgData name="Isabel Mackay" userId="b6abc953-2e35-4647-9aed-a749991822a2" providerId="ADAL" clId="{415F9D77-95AA-477C-BD69-14AAC39A7CD8}" dt="2022-03-03T12:23:59.348" v="65"/>
          <ac:spMkLst>
            <pc:docMk/>
            <pc:sldMk cId="645817336" sldId="256"/>
            <ac:spMk id="40" creationId="{FD90E5F1-5046-4735-87E8-E671DE39CD15}"/>
          </ac:spMkLst>
        </pc:spChg>
        <pc:spChg chg="add mod">
          <ac:chgData name="Isabel Mackay" userId="b6abc953-2e35-4647-9aed-a749991822a2" providerId="ADAL" clId="{415F9D77-95AA-477C-BD69-14AAC39A7CD8}" dt="2022-03-03T12:23:59.348" v="65"/>
          <ac:spMkLst>
            <pc:docMk/>
            <pc:sldMk cId="645817336" sldId="256"/>
            <ac:spMk id="41" creationId="{FD9C77C4-0C7F-4C0A-97F4-EF9A3C8D63C2}"/>
          </ac:spMkLst>
        </pc:spChg>
      </pc:sldChg>
      <pc:sldChg chg="del">
        <pc:chgData name="Isabel Mackay" userId="b6abc953-2e35-4647-9aed-a749991822a2" providerId="ADAL" clId="{415F9D77-95AA-477C-BD69-14AAC39A7CD8}" dt="2022-03-03T12:23:35.587" v="62" actId="47"/>
        <pc:sldMkLst>
          <pc:docMk/>
          <pc:sldMk cId="3172858761" sldId="258"/>
        </pc:sldMkLst>
      </pc:sldChg>
      <pc:sldChg chg="addSp modSp modAnim">
        <pc:chgData name="Isabel Mackay" userId="b6abc953-2e35-4647-9aed-a749991822a2" providerId="ADAL" clId="{415F9D77-95AA-477C-BD69-14AAC39A7CD8}" dt="2022-03-03T12:23:03.769" v="58"/>
        <pc:sldMkLst>
          <pc:docMk/>
          <pc:sldMk cId="878386581" sldId="259"/>
        </pc:sldMkLst>
        <pc:spChg chg="add mod">
          <ac:chgData name="Isabel Mackay" userId="b6abc953-2e35-4647-9aed-a749991822a2" providerId="ADAL" clId="{415F9D77-95AA-477C-BD69-14AAC39A7CD8}" dt="2022-03-03T12:19:07.873" v="41" actId="1038"/>
          <ac:spMkLst>
            <pc:docMk/>
            <pc:sldMk cId="878386581" sldId="259"/>
            <ac:spMk id="2" creationId="{143968D9-2CA6-4360-8A99-5DE52C62A940}"/>
          </ac:spMkLst>
        </pc:spChg>
        <pc:spChg chg="add mod">
          <ac:chgData name="Isabel Mackay" userId="b6abc953-2e35-4647-9aed-a749991822a2" providerId="ADAL" clId="{415F9D77-95AA-477C-BD69-14AAC39A7CD8}" dt="2022-03-03T12:20:06.443" v="46" actId="122"/>
          <ac:spMkLst>
            <pc:docMk/>
            <pc:sldMk cId="878386581" sldId="259"/>
            <ac:spMk id="3" creationId="{078D53EA-F68D-45C6-A6C8-5937ABC1C667}"/>
          </ac:spMkLst>
        </pc:spChg>
        <pc:spChg chg="add mod">
          <ac:chgData name="Isabel Mackay" userId="b6abc953-2e35-4647-9aed-a749991822a2" providerId="ADAL" clId="{415F9D77-95AA-477C-BD69-14AAC39A7CD8}" dt="2022-03-03T12:20:03.977" v="45" actId="122"/>
          <ac:spMkLst>
            <pc:docMk/>
            <pc:sldMk cId="878386581" sldId="259"/>
            <ac:spMk id="4" creationId="{360F07A7-D52E-41D2-BC25-4409C600204A}"/>
          </ac:spMkLst>
        </pc:spChg>
        <pc:spChg chg="mod">
          <ac:chgData name="Isabel Mackay" userId="b6abc953-2e35-4647-9aed-a749991822a2" providerId="ADAL" clId="{415F9D77-95AA-477C-BD69-14AAC39A7CD8}" dt="2022-03-03T12:18:25.906" v="6" actId="1076"/>
          <ac:spMkLst>
            <pc:docMk/>
            <pc:sldMk cId="878386581" sldId="259"/>
            <ac:spMk id="19" creationId="{DF7BAC84-8EF8-44C6-8EA1-D02DB0EFF500}"/>
          </ac:spMkLst>
        </pc:spChg>
      </pc:sldChg>
      <pc:sldChg chg="addSp modSp modTransition modAnim">
        <pc:chgData name="Isabel Mackay" userId="b6abc953-2e35-4647-9aed-a749991822a2" providerId="ADAL" clId="{415F9D77-95AA-477C-BD69-14AAC39A7CD8}" dt="2022-03-03T12:25:24.740" v="70"/>
        <pc:sldMkLst>
          <pc:docMk/>
          <pc:sldMk cId="4274960814" sldId="260"/>
        </pc:sldMkLst>
        <pc:spChg chg="add mod">
          <ac:chgData name="Isabel Mackay" userId="b6abc953-2e35-4647-9aed-a749991822a2" providerId="ADAL" clId="{415F9D77-95AA-477C-BD69-14AAC39A7CD8}" dt="2022-03-03T12:24:10.150" v="67"/>
          <ac:spMkLst>
            <pc:docMk/>
            <pc:sldMk cId="4274960814" sldId="260"/>
            <ac:spMk id="37" creationId="{198E47DA-9AB9-4B79-92F4-CCD24D2D176A}"/>
          </ac:spMkLst>
        </pc:spChg>
        <pc:spChg chg="add mod">
          <ac:chgData name="Isabel Mackay" userId="b6abc953-2e35-4647-9aed-a749991822a2" providerId="ADAL" clId="{415F9D77-95AA-477C-BD69-14AAC39A7CD8}" dt="2022-03-03T12:24:10.150" v="67"/>
          <ac:spMkLst>
            <pc:docMk/>
            <pc:sldMk cId="4274960814" sldId="260"/>
            <ac:spMk id="39" creationId="{66089F70-E252-4CAE-B0D3-5A4685DE94F8}"/>
          </ac:spMkLst>
        </pc:spChg>
        <pc:spChg chg="add mod">
          <ac:chgData name="Isabel Mackay" userId="b6abc953-2e35-4647-9aed-a749991822a2" providerId="ADAL" clId="{415F9D77-95AA-477C-BD69-14AAC39A7CD8}" dt="2022-03-03T12:24:10.150" v="67"/>
          <ac:spMkLst>
            <pc:docMk/>
            <pc:sldMk cId="4274960814" sldId="260"/>
            <ac:spMk id="40" creationId="{B859E095-8895-48A0-90F0-936226393D55}"/>
          </ac:spMkLst>
        </pc:spChg>
      </pc:sldChg>
      <pc:sldChg chg="add ord">
        <pc:chgData name="Isabel Mackay" userId="b6abc953-2e35-4647-9aed-a749991822a2" providerId="ADAL" clId="{415F9D77-95AA-477C-BD69-14AAC39A7CD8}" dt="2022-03-03T12:23:34.065" v="61"/>
        <pc:sldMkLst>
          <pc:docMk/>
          <pc:sldMk cId="3481795108" sldId="261"/>
        </pc:sldMkLst>
      </pc:sldChg>
      <pc:sldMasterChg chg="modSldLayout">
        <pc:chgData name="Isabel Mackay" userId="b6abc953-2e35-4647-9aed-a749991822a2" providerId="ADAL" clId="{415F9D77-95AA-477C-BD69-14AAC39A7CD8}" dt="2022-03-03T12:26:56.065" v="201" actId="20577"/>
        <pc:sldMasterMkLst>
          <pc:docMk/>
          <pc:sldMasterMk cId="458719398" sldId="2147483648"/>
        </pc:sldMasterMkLst>
        <pc:sldLayoutChg chg="modSp mod">
          <pc:chgData name="Isabel Mackay" userId="b6abc953-2e35-4647-9aed-a749991822a2" providerId="ADAL" clId="{415F9D77-95AA-477C-BD69-14AAC39A7CD8}" dt="2022-03-03T12:26:56.065" v="201" actId="20577"/>
          <pc:sldLayoutMkLst>
            <pc:docMk/>
            <pc:sldMasterMk cId="458719398" sldId="2147483648"/>
            <pc:sldLayoutMk cId="863259661" sldId="2147483660"/>
          </pc:sldLayoutMkLst>
          <pc:spChg chg="mod">
            <ac:chgData name="Isabel Mackay" userId="b6abc953-2e35-4647-9aed-a749991822a2" providerId="ADAL" clId="{415F9D77-95AA-477C-BD69-14AAC39A7CD8}" dt="2022-03-03T12:26:56.065" v="201" actId="20577"/>
            <ac:spMkLst>
              <pc:docMk/>
              <pc:sldMasterMk cId="458719398" sldId="2147483648"/>
              <pc:sldLayoutMk cId="863259661" sldId="2147483660"/>
              <ac:spMk id="7" creationId="{E8CB8FE2-5739-412D-B18C-7F70BCCAB2FB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AA4F-D299-4557-92C8-EB604ED4EB95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F700-F75B-43C3-9378-D4673135E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08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04DF-262E-43AC-9A2F-7FB0B7EDD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FCC91-F975-494C-A4A0-E10D4F0E6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70FEC-BDE2-40EA-942F-2EC94A3C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1FB1-A771-4D42-88CD-25C29064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A2FB7-05AE-489B-9642-9B4742C9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2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314B-26BA-42B6-8B43-32F9A9BC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CCD0B-AF71-4A5C-B6AB-A2836174B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1D006-95C2-469B-8A97-CBE1AA2D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55064-00AF-4197-A202-F7AC1EE9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44606-AFF5-47E1-B4D3-3111DAC1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65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0EC74-265E-480D-882C-E756F3F1D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EB1A6-3CB3-4FA6-A75F-2B8FABB7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3C7CA-0B10-4A29-AD2B-F6B1B378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ED00-E279-473B-B751-91686246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15A67-2A77-4B31-88BE-92B4D504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4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C37AA88A-68D8-42A0-A5DD-AD81F7492B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854" y="151363"/>
            <a:ext cx="9354316" cy="6555273"/>
          </a:xfrm>
          <a:prstGeom prst="rect">
            <a:avLst/>
          </a:prstGeom>
        </p:spPr>
      </p:pic>
      <p:sp>
        <p:nvSpPr>
          <p:cNvPr id="7" name="Text Box 32">
            <a:extLst>
              <a:ext uri="{FF2B5EF4-FFF2-40B4-BE49-F238E27FC236}">
                <a16:creationId xmlns:a16="http://schemas.microsoft.com/office/drawing/2014/main" id="{E8CB8FE2-5739-412D-B18C-7F70BCCAB2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75" y="0"/>
            <a:ext cx="43180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Activity— Into which tier would you put each word?  Click each word to see how we would </a:t>
            </a:r>
            <a:r>
              <a:rPr kumimoji="0" lang="en-GB" altLang="en-US" sz="1800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sort them.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5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10CF4-A73C-41B6-8B78-5F7BFD04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D27F2-6116-4BA0-9B43-84816E7D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38275-A878-40F7-8408-2D0EE6F7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C5E83-DDCB-4BF4-A96B-C6364522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3CEA-1CFB-4664-AD14-103DBC44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1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4B31-B6C1-4654-AE70-6D560674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1A406-D8AA-4098-958D-64D2C990A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62312-574F-44F2-AB2A-E155A6FD8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17657-D539-4DAA-94BD-AAFD11DC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8E553-33A3-4831-89B0-94558248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9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D1C8-C4BE-4B2C-BB15-DA1C96B2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C22B-3E1C-4B52-8548-BF2341435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F18C3-AB49-4653-9529-78AC2CBED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FFE85-774F-470A-9C61-AFABC3504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596C0-BFD6-4948-AE46-DED7D79B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73352-5D37-4185-BB57-5A2DB580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8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7384E-2F16-4552-81ED-40129D904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9900C-AE06-4722-9CC0-989BDCACC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9503D-3F80-43BE-AB44-771EA8162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B4423-08E5-43DE-A3CD-1C8AA21DD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8B13DB-B7AA-4CA3-B6D0-4474D2346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AD00E-FC89-446C-911D-0A37B4B5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FA872-8969-4E2E-A9BC-9257F45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E3B51-A04E-453C-98C7-C913AB4E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0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9B04-3B65-4AD4-83A1-53EFA715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A40CF-B1A4-443E-90AE-B460A940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116FE-2587-4E8C-ABF6-ACE0B57F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E3CAE-7E40-4FDA-8281-E6914131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9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3774E-9623-45FF-A980-124A07A3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E6F80-8DCB-4891-A0CC-4E1F9C3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55B12-7244-44ED-80DC-C392CA1F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2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BFE9-EA34-4621-98C9-F683C95AE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D985-81BA-4A70-98BB-4E91A755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0CF88-AAC2-4B7E-B7DE-50A84734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3B031-6591-4689-8047-1C4D2704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3BAA-60E3-4AF3-8EC4-4F7761C2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7EFFE-B8C4-42A7-B7AC-0490CCAF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9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3A51-7336-4AFA-8EF2-C1C060D60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6E75FC-EF64-446A-BA8F-70CBBA51A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979FA-2397-4C17-8DCC-DC36ED8D8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6BBDA-9499-4864-AC87-E0351D1A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D0EB1-BEFA-40B2-B8DF-9659176F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2D0CB-08EC-4094-8790-4300A3C4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DA422-AA9D-49A4-9ABF-C84A08B5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A7F8F-4C0E-457B-8B06-5F99B198D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07C6-9034-403A-B3C9-E83F67614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744B1-2F30-43B7-A483-24E9EC73DB2D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392CD-DF26-4713-A6D4-914160A85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82393-F2DE-4CDF-9CBD-FCD79483F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E1E3-9122-49EB-BF7D-749191453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7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>
            <a:extLst>
              <a:ext uri="{FF2B5EF4-FFF2-40B4-BE49-F238E27FC236}">
                <a16:creationId xmlns:a16="http://schemas.microsoft.com/office/drawing/2014/main" id="{19F86AA3-1B33-4EE1-AD69-B720FEA5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41846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702FFDD-54AF-41F2-BF74-44B05173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3822700"/>
            <a:ext cx="900112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products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DF7BAC84-8EF8-44C6-8EA1-D02DB0EF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4564063"/>
            <a:ext cx="900112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C53C0E3A-5739-4FE5-B032-D0130E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452813"/>
            <a:ext cx="900113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oxygen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DB192452-772B-4CA6-ABEF-9819932E0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689225"/>
            <a:ext cx="5953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B8266BE0-7528-46F5-9F4A-F9967673F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3241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investigation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30F2F602-8C90-4E54-98E6-CFA4641F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2255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heat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FD60B66F-AC21-4434-8D50-F7125528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19621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bake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F7E2586E-4420-44A1-A42F-3025D7C9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597025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8E4EEE30-A83C-4CAE-BEE3-2146DE2C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073400"/>
            <a:ext cx="900113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types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CE7A71AF-53D3-4450-ABCF-3B698E04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299" y="1225550"/>
            <a:ext cx="866775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reactants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186D3974-56FE-423C-B2A9-CCE516A4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7115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exothermic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4">
            <a:extLst>
              <a:ext uri="{FF2B5EF4-FFF2-40B4-BE49-F238E27FC236}">
                <a16:creationId xmlns:a16="http://schemas.microsoft.com/office/drawing/2014/main" id="{20CA9665-C67E-4533-9B88-34F7F1E8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2891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anaerobic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C29C969C-E421-4816-8623-8F2B1B63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646363"/>
            <a:ext cx="866775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717E28C2-75A2-4829-B679-A66252D2D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355975"/>
            <a:ext cx="596900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yeast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90342286-A98E-41E1-8CCD-4264182C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4450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compare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33B47921-CEB4-4AFC-9768-9E87E8EE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060825"/>
            <a:ext cx="635000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air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812C4ECD-4639-47E9-B68A-7D39DE48F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5890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light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B9E817F2-8B1B-40BD-A076-27CF087A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936" y="2997200"/>
            <a:ext cx="636588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breathe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5B070B39-AC05-4808-B256-0769F639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9446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mix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3822134E-D628-4CB1-9EF5-4EE6E57A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172" y="193835"/>
            <a:ext cx="1363540" cy="595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RESET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3B7D9BB2-4F6D-4350-80C8-419200F53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69" y="4925003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contrasting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FD90E5F1-5046-4735-87E8-E671DE39C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790" y="5171069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energy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FD9C77C4-0C7F-4C0A-97F4-EF9A3C8D6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028" y="4799594"/>
            <a:ext cx="900112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chemical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1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"/>
    </mc:Choice>
    <mc:Fallback xmlns="">
      <p:transition advClick="0" advTm="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>
            <a:extLst>
              <a:ext uri="{FF2B5EF4-FFF2-40B4-BE49-F238E27FC236}">
                <a16:creationId xmlns:a16="http://schemas.microsoft.com/office/drawing/2014/main" id="{19F86AA3-1B33-4EE1-AD69-B720FEA5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41846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702FFDD-54AF-41F2-BF74-44B05173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3822700"/>
            <a:ext cx="900112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products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DF7BAC84-8EF8-44C6-8EA1-D02DB0EF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4564063"/>
            <a:ext cx="900112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C53C0E3A-5739-4FE5-B032-D0130E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452813"/>
            <a:ext cx="900113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oxygen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DB192452-772B-4CA6-ABEF-9819932E0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689225"/>
            <a:ext cx="5953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B8266BE0-7528-46F5-9F4A-F9967673F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3241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investigation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30F2F602-8C90-4E54-98E6-CFA4641F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2255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heat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FD60B66F-AC21-4434-8D50-F7125528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19621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bake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F7E2586E-4420-44A1-A42F-3025D7C9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597025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8E4EEE30-A83C-4CAE-BEE3-2146DE2C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073400"/>
            <a:ext cx="900113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types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CE7A71AF-53D3-4450-ABCF-3B698E04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299" y="1225550"/>
            <a:ext cx="866775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reactants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186D3974-56FE-423C-B2A9-CCE516A4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7115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exothermic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4">
            <a:extLst>
              <a:ext uri="{FF2B5EF4-FFF2-40B4-BE49-F238E27FC236}">
                <a16:creationId xmlns:a16="http://schemas.microsoft.com/office/drawing/2014/main" id="{20CA9665-C67E-4533-9B88-34F7F1E8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2891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anaerobic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C29C969C-E421-4816-8623-8F2B1B63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646363"/>
            <a:ext cx="866775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717E28C2-75A2-4829-B679-A66252D2D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355975"/>
            <a:ext cx="596900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yeast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90342286-A98E-41E1-8CCD-4264182C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4450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compare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33B47921-CEB4-4AFC-9768-9E87E8EE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060825"/>
            <a:ext cx="635000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air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812C4ECD-4639-47E9-B68A-7D39DE48F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5890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light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B9E817F2-8B1B-40BD-A076-27CF087A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936" y="2997200"/>
            <a:ext cx="636588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breathe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5B070B39-AC05-4808-B256-0769F639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9446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mix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22134E-D628-4CB1-9EF5-4EE6E57A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172" y="193835"/>
            <a:ext cx="1363540" cy="595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  <a:hlinkClick r:id="rId2" action="ppaction://hlinksldjump"/>
              </a:rPr>
              <a:t>RESET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43968D9-2CA6-4360-8A99-5DE52C62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69" y="4925003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contrasting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78D53EA-F68D-45C6-A6C8-5937ABC1C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790" y="5171069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energy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60F07A7-D52E-41D2-BC25-4409C6002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028" y="4799594"/>
            <a:ext cx="900112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chemical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0.17786 0.5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3" y="2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21419 0.606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3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0.61719 0.460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9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0.43619 0.159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10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30547 0.038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3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 L 0.41953 0.2983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0.24596 0.058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3319 -0.047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9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0.34687 -0.323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-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0.42018 -0.238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3" y="-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34935 0.1115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74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-0.49089 0.5870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44" y="2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L -0.2875 0.503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41354 -0.2094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0.43619 -0.205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12956 0.4094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22878 0.36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5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41145 -0.3009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-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-0.37826 0.2717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19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29531 -0.1682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6666 -0.12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303 -0.28032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-0.43711 -0.19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62" y="-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>
            <a:extLst>
              <a:ext uri="{FF2B5EF4-FFF2-40B4-BE49-F238E27FC236}">
                <a16:creationId xmlns:a16="http://schemas.microsoft.com/office/drawing/2014/main" id="{19F86AA3-1B33-4EE1-AD69-B720FEA5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41846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702FFDD-54AF-41F2-BF74-44B05173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3822700"/>
            <a:ext cx="900112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products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DF7BAC84-8EF8-44C6-8EA1-D02DB0EF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4564063"/>
            <a:ext cx="900112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C53C0E3A-5739-4FE5-B032-D0130E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452813"/>
            <a:ext cx="900113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oxygen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DB192452-772B-4CA6-ABEF-9819932E0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689225"/>
            <a:ext cx="5953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B8266BE0-7528-46F5-9F4A-F9967673F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3241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investigation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30F2F602-8C90-4E54-98E6-CFA4641F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2255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heat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FD60B66F-AC21-4434-8D50-F7125528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19621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bake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F7E2586E-4420-44A1-A42F-3025D7C9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597025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8E4EEE30-A83C-4CAE-BEE3-2146DE2C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073400"/>
            <a:ext cx="900113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types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CE7A71AF-53D3-4450-ABCF-3B698E04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299" y="1225550"/>
            <a:ext cx="866775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reactants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186D3974-56FE-423C-B2A9-CCE516A4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7115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exothermic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4">
            <a:extLst>
              <a:ext uri="{FF2B5EF4-FFF2-40B4-BE49-F238E27FC236}">
                <a16:creationId xmlns:a16="http://schemas.microsoft.com/office/drawing/2014/main" id="{20CA9665-C67E-4533-9B88-34F7F1E8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2891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anaerobic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C29C969C-E421-4816-8623-8F2B1B63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646363"/>
            <a:ext cx="866775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717E28C2-75A2-4829-B679-A66252D2D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355975"/>
            <a:ext cx="596900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yeast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90342286-A98E-41E1-8CCD-4264182C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4450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compare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33B47921-CEB4-4AFC-9768-9E87E8EE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060825"/>
            <a:ext cx="635000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air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812C4ECD-4639-47E9-B68A-7D39DE48F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5890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light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B9E817F2-8B1B-40BD-A076-27CF087A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936" y="2997200"/>
            <a:ext cx="636588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breathe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5B070B39-AC05-4808-B256-0769F639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9446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mix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22134E-D628-4CB1-9EF5-4EE6E57A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172" y="193835"/>
            <a:ext cx="1363540" cy="595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RESET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198E47DA-9AB9-4B79-92F4-CCD24D2D1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69" y="4925003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contrasting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66089F70-E252-4CAE-B0D3-5A4685DE9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790" y="5171069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energy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B859E095-8895-48A0-90F0-936226393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028" y="4799594"/>
            <a:ext cx="900112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chemical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6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"/>
    </mc:Choice>
    <mc:Fallback xmlns="">
      <p:transition advClick="0" advTm="1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>
            <a:extLst>
              <a:ext uri="{FF2B5EF4-FFF2-40B4-BE49-F238E27FC236}">
                <a16:creationId xmlns:a16="http://schemas.microsoft.com/office/drawing/2014/main" id="{19F86AA3-1B33-4EE1-AD69-B720FEA5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41846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6702FFDD-54AF-41F2-BF74-44B05173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3822700"/>
            <a:ext cx="900112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products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DF7BAC84-8EF8-44C6-8EA1-D02DB0EF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70" y="4564063"/>
            <a:ext cx="900112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C53C0E3A-5739-4FE5-B032-D0130E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452813"/>
            <a:ext cx="900113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oxygen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DB192452-772B-4CA6-ABEF-9819932E0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689225"/>
            <a:ext cx="5953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B8266BE0-7528-46F5-9F4A-F9967673F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23241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investigation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30F2F602-8C90-4E54-98E6-CFA4641F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2255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heat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FD60B66F-AC21-4434-8D50-F71255286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1962150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bake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F7E2586E-4420-44A1-A42F-3025D7C9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657" y="1597025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8E4EEE30-A83C-4CAE-BEE3-2146DE2CE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07" y="3073400"/>
            <a:ext cx="900113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types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2">
            <a:extLst>
              <a:ext uri="{FF2B5EF4-FFF2-40B4-BE49-F238E27FC236}">
                <a16:creationId xmlns:a16="http://schemas.microsoft.com/office/drawing/2014/main" id="{CE7A71AF-53D3-4450-ABCF-3B698E044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299" y="1225550"/>
            <a:ext cx="866775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reactants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186D3974-56FE-423C-B2A9-CCE516A45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7115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exothermic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4">
            <a:extLst>
              <a:ext uri="{FF2B5EF4-FFF2-40B4-BE49-F238E27FC236}">
                <a16:creationId xmlns:a16="http://schemas.microsoft.com/office/drawing/2014/main" id="{20CA9665-C67E-4533-9B88-34F7F1E85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289175"/>
            <a:ext cx="866775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anaerobic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C29C969C-E421-4816-8623-8F2B1B63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7699" y="2646363"/>
            <a:ext cx="866775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respiration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717E28C2-75A2-4829-B679-A66252D2D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3355975"/>
            <a:ext cx="596900" cy="284163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yeast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90342286-A98E-41E1-8CCD-4264182C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445000"/>
            <a:ext cx="1022350" cy="27622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compare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28">
            <a:extLst>
              <a:ext uri="{FF2B5EF4-FFF2-40B4-BE49-F238E27FC236}">
                <a16:creationId xmlns:a16="http://schemas.microsoft.com/office/drawing/2014/main" id="{33B47921-CEB4-4AFC-9768-9E87E8EE3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9286" y="4060825"/>
            <a:ext cx="635000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air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812C4ECD-4639-47E9-B68A-7D39DE48F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5890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light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B9E817F2-8B1B-40BD-A076-27CF087A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936" y="2997200"/>
            <a:ext cx="636588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breathe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5B070B39-AC05-4808-B256-0769F6396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649" y="1944688"/>
            <a:ext cx="636587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mix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22134E-D628-4CB1-9EF5-4EE6E57AB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2172" y="193835"/>
            <a:ext cx="1363540" cy="595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  <a:hlinkClick r:id="rId2" action="ppaction://hlinksldjump"/>
              </a:rPr>
              <a:t>RESET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143968D9-2CA6-4360-8A99-5DE52C62A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69" y="4925003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contrasting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78D53EA-F68D-45C6-A6C8-5937ABC1C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6790" y="5171069"/>
            <a:ext cx="900113" cy="282575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energy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60F07A7-D52E-41D2-BC25-4409C6002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028" y="4799594"/>
            <a:ext cx="900112" cy="284162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chemical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0.17786 0.5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3" y="2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21419 0.606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03" y="3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0.61719 0.460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59" y="2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0.43619 0.159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10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30547 0.0386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3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 L 0.41953 0.2983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77" y="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07407E-6 L 0.24596 0.0585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92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3319 -0.047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89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0.34687 -0.323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44" y="-1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0.42018 -0.2386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3" y="-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44444E-6 L -0.34935 0.1115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74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-0.49089 0.5870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44" y="2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L -0.2875 0.5034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41354 -0.2094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-0.43619 -0.2050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10" y="-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12956 0.4094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6 L -0.22878 0.366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5" y="1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-0.41145 -0.3009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3" y="-1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-0.37826 0.2717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19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29531 -0.1682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56666 -0.12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-0.303 -0.28032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-0.43711 -0.191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62" y="-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96</Words>
  <Application>Microsoft Office PowerPoint</Application>
  <PresentationFormat>Widescreen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Mackay</dc:creator>
  <cp:lastModifiedBy>Isabel Mackay</cp:lastModifiedBy>
  <cp:revision>1</cp:revision>
  <dcterms:created xsi:type="dcterms:W3CDTF">2022-03-03T10:30:55Z</dcterms:created>
  <dcterms:modified xsi:type="dcterms:W3CDTF">2022-03-03T12:35:40Z</dcterms:modified>
</cp:coreProperties>
</file>