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5F9D77-95AA-477C-BD69-14AAC39A7CD8}" v="67" dt="2022-03-03T12:25:24.7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4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abel Mackay" userId="b6abc953-2e35-4647-9aed-a749991822a2" providerId="ADAL" clId="{415F9D77-95AA-477C-BD69-14AAC39A7CD8}"/>
    <pc:docChg chg="undo custSel mod addSld delSld modSld sldOrd modMainMaster">
      <pc:chgData name="Isabel Mackay" userId="b6abc953-2e35-4647-9aed-a749991822a2" providerId="ADAL" clId="{415F9D77-95AA-477C-BD69-14AAC39A7CD8}" dt="2022-03-03T12:35:37.317" v="202"/>
      <pc:docMkLst>
        <pc:docMk/>
      </pc:docMkLst>
      <pc:sldChg chg="addSp delSp modSp mod modTransition modAnim">
        <pc:chgData name="Isabel Mackay" userId="b6abc953-2e35-4647-9aed-a749991822a2" providerId="ADAL" clId="{415F9D77-95AA-477C-BD69-14AAC39A7CD8}" dt="2022-03-03T12:25:13.486" v="69"/>
        <pc:sldMkLst>
          <pc:docMk/>
          <pc:sldMk cId="645817336" sldId="256"/>
        </pc:sldMkLst>
        <pc:spChg chg="add del">
          <ac:chgData name="Isabel Mackay" userId="b6abc953-2e35-4647-9aed-a749991822a2" providerId="ADAL" clId="{415F9D77-95AA-477C-BD69-14AAC39A7CD8}" dt="2022-03-03T12:23:50.083" v="64" actId="22"/>
          <ac:spMkLst>
            <pc:docMk/>
            <pc:sldMk cId="645817336" sldId="256"/>
            <ac:spMk id="37" creationId="{36395EB9-04B9-4585-8E4E-378D306EDB01}"/>
          </ac:spMkLst>
        </pc:spChg>
        <pc:spChg chg="add mod">
          <ac:chgData name="Isabel Mackay" userId="b6abc953-2e35-4647-9aed-a749991822a2" providerId="ADAL" clId="{415F9D77-95AA-477C-BD69-14AAC39A7CD8}" dt="2022-03-03T12:23:59.348" v="65"/>
          <ac:spMkLst>
            <pc:docMk/>
            <pc:sldMk cId="645817336" sldId="256"/>
            <ac:spMk id="39" creationId="{3B7D9BB2-4F6D-4350-80C8-419200F5395F}"/>
          </ac:spMkLst>
        </pc:spChg>
        <pc:spChg chg="add mod">
          <ac:chgData name="Isabel Mackay" userId="b6abc953-2e35-4647-9aed-a749991822a2" providerId="ADAL" clId="{415F9D77-95AA-477C-BD69-14AAC39A7CD8}" dt="2022-03-03T12:23:59.348" v="65"/>
          <ac:spMkLst>
            <pc:docMk/>
            <pc:sldMk cId="645817336" sldId="256"/>
            <ac:spMk id="40" creationId="{FD90E5F1-5046-4735-87E8-E671DE39CD15}"/>
          </ac:spMkLst>
        </pc:spChg>
        <pc:spChg chg="add mod">
          <ac:chgData name="Isabel Mackay" userId="b6abc953-2e35-4647-9aed-a749991822a2" providerId="ADAL" clId="{415F9D77-95AA-477C-BD69-14AAC39A7CD8}" dt="2022-03-03T12:23:59.348" v="65"/>
          <ac:spMkLst>
            <pc:docMk/>
            <pc:sldMk cId="645817336" sldId="256"/>
            <ac:spMk id="41" creationId="{FD9C77C4-0C7F-4C0A-97F4-EF9A3C8D63C2}"/>
          </ac:spMkLst>
        </pc:spChg>
      </pc:sldChg>
      <pc:sldChg chg="del">
        <pc:chgData name="Isabel Mackay" userId="b6abc953-2e35-4647-9aed-a749991822a2" providerId="ADAL" clId="{415F9D77-95AA-477C-BD69-14AAC39A7CD8}" dt="2022-03-03T12:23:35.587" v="62" actId="47"/>
        <pc:sldMkLst>
          <pc:docMk/>
          <pc:sldMk cId="3172858761" sldId="258"/>
        </pc:sldMkLst>
      </pc:sldChg>
      <pc:sldChg chg="addSp modSp modAnim">
        <pc:chgData name="Isabel Mackay" userId="b6abc953-2e35-4647-9aed-a749991822a2" providerId="ADAL" clId="{415F9D77-95AA-477C-BD69-14AAC39A7CD8}" dt="2022-03-03T12:23:03.769" v="58"/>
        <pc:sldMkLst>
          <pc:docMk/>
          <pc:sldMk cId="878386581" sldId="259"/>
        </pc:sldMkLst>
        <pc:spChg chg="add mod">
          <ac:chgData name="Isabel Mackay" userId="b6abc953-2e35-4647-9aed-a749991822a2" providerId="ADAL" clId="{415F9D77-95AA-477C-BD69-14AAC39A7CD8}" dt="2022-03-03T12:19:07.873" v="41" actId="1038"/>
          <ac:spMkLst>
            <pc:docMk/>
            <pc:sldMk cId="878386581" sldId="259"/>
            <ac:spMk id="2" creationId="{143968D9-2CA6-4360-8A99-5DE52C62A940}"/>
          </ac:spMkLst>
        </pc:spChg>
        <pc:spChg chg="add mod">
          <ac:chgData name="Isabel Mackay" userId="b6abc953-2e35-4647-9aed-a749991822a2" providerId="ADAL" clId="{415F9D77-95AA-477C-BD69-14AAC39A7CD8}" dt="2022-03-03T12:20:06.443" v="46" actId="122"/>
          <ac:spMkLst>
            <pc:docMk/>
            <pc:sldMk cId="878386581" sldId="259"/>
            <ac:spMk id="3" creationId="{078D53EA-F68D-45C6-A6C8-5937ABC1C667}"/>
          </ac:spMkLst>
        </pc:spChg>
        <pc:spChg chg="add mod">
          <ac:chgData name="Isabel Mackay" userId="b6abc953-2e35-4647-9aed-a749991822a2" providerId="ADAL" clId="{415F9D77-95AA-477C-BD69-14AAC39A7CD8}" dt="2022-03-03T12:20:03.977" v="45" actId="122"/>
          <ac:spMkLst>
            <pc:docMk/>
            <pc:sldMk cId="878386581" sldId="259"/>
            <ac:spMk id="4" creationId="{360F07A7-D52E-41D2-BC25-4409C600204A}"/>
          </ac:spMkLst>
        </pc:spChg>
        <pc:spChg chg="mod">
          <ac:chgData name="Isabel Mackay" userId="b6abc953-2e35-4647-9aed-a749991822a2" providerId="ADAL" clId="{415F9D77-95AA-477C-BD69-14AAC39A7CD8}" dt="2022-03-03T12:18:25.906" v="6" actId="1076"/>
          <ac:spMkLst>
            <pc:docMk/>
            <pc:sldMk cId="878386581" sldId="259"/>
            <ac:spMk id="19" creationId="{DF7BAC84-8EF8-44C6-8EA1-D02DB0EFF500}"/>
          </ac:spMkLst>
        </pc:spChg>
      </pc:sldChg>
      <pc:sldChg chg="addSp modSp modTransition modAnim">
        <pc:chgData name="Isabel Mackay" userId="b6abc953-2e35-4647-9aed-a749991822a2" providerId="ADAL" clId="{415F9D77-95AA-477C-BD69-14AAC39A7CD8}" dt="2022-03-03T12:25:24.740" v="70"/>
        <pc:sldMkLst>
          <pc:docMk/>
          <pc:sldMk cId="4274960814" sldId="260"/>
        </pc:sldMkLst>
        <pc:spChg chg="add mod">
          <ac:chgData name="Isabel Mackay" userId="b6abc953-2e35-4647-9aed-a749991822a2" providerId="ADAL" clId="{415F9D77-95AA-477C-BD69-14AAC39A7CD8}" dt="2022-03-03T12:24:10.150" v="67"/>
          <ac:spMkLst>
            <pc:docMk/>
            <pc:sldMk cId="4274960814" sldId="260"/>
            <ac:spMk id="37" creationId="{198E47DA-9AB9-4B79-92F4-CCD24D2D176A}"/>
          </ac:spMkLst>
        </pc:spChg>
        <pc:spChg chg="add mod">
          <ac:chgData name="Isabel Mackay" userId="b6abc953-2e35-4647-9aed-a749991822a2" providerId="ADAL" clId="{415F9D77-95AA-477C-BD69-14AAC39A7CD8}" dt="2022-03-03T12:24:10.150" v="67"/>
          <ac:spMkLst>
            <pc:docMk/>
            <pc:sldMk cId="4274960814" sldId="260"/>
            <ac:spMk id="39" creationId="{66089F70-E252-4CAE-B0D3-5A4685DE94F8}"/>
          </ac:spMkLst>
        </pc:spChg>
        <pc:spChg chg="add mod">
          <ac:chgData name="Isabel Mackay" userId="b6abc953-2e35-4647-9aed-a749991822a2" providerId="ADAL" clId="{415F9D77-95AA-477C-BD69-14AAC39A7CD8}" dt="2022-03-03T12:24:10.150" v="67"/>
          <ac:spMkLst>
            <pc:docMk/>
            <pc:sldMk cId="4274960814" sldId="260"/>
            <ac:spMk id="40" creationId="{B859E095-8895-48A0-90F0-936226393D55}"/>
          </ac:spMkLst>
        </pc:spChg>
      </pc:sldChg>
      <pc:sldChg chg="add ord">
        <pc:chgData name="Isabel Mackay" userId="b6abc953-2e35-4647-9aed-a749991822a2" providerId="ADAL" clId="{415F9D77-95AA-477C-BD69-14AAC39A7CD8}" dt="2022-03-03T12:23:34.065" v="61"/>
        <pc:sldMkLst>
          <pc:docMk/>
          <pc:sldMk cId="3481795108" sldId="261"/>
        </pc:sldMkLst>
      </pc:sldChg>
      <pc:sldMasterChg chg="modSldLayout">
        <pc:chgData name="Isabel Mackay" userId="b6abc953-2e35-4647-9aed-a749991822a2" providerId="ADAL" clId="{415F9D77-95AA-477C-BD69-14AAC39A7CD8}" dt="2022-03-03T12:26:56.065" v="201" actId="20577"/>
        <pc:sldMasterMkLst>
          <pc:docMk/>
          <pc:sldMasterMk cId="458719398" sldId="2147483648"/>
        </pc:sldMasterMkLst>
        <pc:sldLayoutChg chg="modSp mod">
          <pc:chgData name="Isabel Mackay" userId="b6abc953-2e35-4647-9aed-a749991822a2" providerId="ADAL" clId="{415F9D77-95AA-477C-BD69-14AAC39A7CD8}" dt="2022-03-03T12:26:56.065" v="201" actId="20577"/>
          <pc:sldLayoutMkLst>
            <pc:docMk/>
            <pc:sldMasterMk cId="458719398" sldId="2147483648"/>
            <pc:sldLayoutMk cId="863259661" sldId="2147483660"/>
          </pc:sldLayoutMkLst>
          <pc:spChg chg="mod">
            <ac:chgData name="Isabel Mackay" userId="b6abc953-2e35-4647-9aed-a749991822a2" providerId="ADAL" clId="{415F9D77-95AA-477C-BD69-14AAC39A7CD8}" dt="2022-03-03T12:26:56.065" v="201" actId="20577"/>
            <ac:spMkLst>
              <pc:docMk/>
              <pc:sldMasterMk cId="458719398" sldId="2147483648"/>
              <pc:sldLayoutMk cId="863259661" sldId="2147483660"/>
              <ac:spMk id="7" creationId="{E8CB8FE2-5739-412D-B18C-7F70BCCAB2FB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32AA4F-D299-4557-92C8-EB604ED4EB95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9F700-F75B-43C3-9378-D4673135EB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080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704DF-262E-43AC-9A2F-7FB0B7EDD9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EFCC91-F975-494C-A4A0-E10D4F0E6E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670FEC-BDE2-40EA-942F-2EC94A3C3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44B1-2F30-43B7-A483-24E9EC73DB2D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41FB1-A771-4D42-88CD-25C29064D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0A2FB7-05AE-489B-9642-9B4742C91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E1E3-9122-49EB-BF7D-749191453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222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6314B-26BA-42B6-8B43-32F9A9BC1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1CCD0B-AF71-4A5C-B6AB-A2836174BB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1D006-95C2-469B-8A97-CBE1AA2DF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44B1-2F30-43B7-A483-24E9EC73DB2D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D55064-00AF-4197-A202-F7AC1EE97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144606-AFF5-47E1-B4D3-3111DAC13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E1E3-9122-49EB-BF7D-749191453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654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50EC74-265E-480D-882C-E756F3F1DF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EB1A6-3CB3-4FA6-A75F-2B8FABB70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3C7CA-0B10-4A29-AD2B-F6B1B3786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44B1-2F30-43B7-A483-24E9EC73DB2D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CED00-E279-473B-B751-91686246D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15A67-2A77-4B31-88BE-92B4D5040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E1E3-9122-49EB-BF7D-749191453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545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C37AA88A-68D8-42A0-A5DD-AD81F7492B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854" y="151363"/>
            <a:ext cx="9354316" cy="6555273"/>
          </a:xfrm>
          <a:prstGeom prst="rect">
            <a:avLst/>
          </a:prstGeom>
        </p:spPr>
      </p:pic>
      <p:sp>
        <p:nvSpPr>
          <p:cNvPr id="7" name="Text Box 32">
            <a:extLst>
              <a:ext uri="{FF2B5EF4-FFF2-40B4-BE49-F238E27FC236}">
                <a16:creationId xmlns:a16="http://schemas.microsoft.com/office/drawing/2014/main" id="{E8CB8FE2-5739-412D-B18C-7F70BCCAB2F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175" y="0"/>
            <a:ext cx="4318000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Activity— Into which tier would you put each word?  Click each word to see how we would </a:t>
            </a:r>
            <a:r>
              <a:rPr kumimoji="0" lang="en-GB" altLang="en-US" sz="1800" b="1" i="0" u="sng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sort them.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259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10CF4-A73C-41B6-8B78-5F7BFD04D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D27F2-6116-4BA0-9B43-84816E7D1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A38275-A878-40F7-8408-2D0EE6F7B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44B1-2F30-43B7-A483-24E9EC73DB2D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C5E83-DDCB-4BF4-A96B-C63645220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813CEA-1CFB-4664-AD14-103DBC44B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E1E3-9122-49EB-BF7D-749191453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816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B4B31-B6C1-4654-AE70-6D5606741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C1A406-D8AA-4098-958D-64D2C990A1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D62312-574F-44F2-AB2A-E155A6FD8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44B1-2F30-43B7-A483-24E9EC73DB2D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917657-D539-4DAA-94BD-AAFD11DCD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8E553-33A3-4831-89B0-94558248D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E1E3-9122-49EB-BF7D-749191453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692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AD1C8-C4BE-4B2C-BB15-DA1C96B2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0C22B-3E1C-4B52-8548-BF23414358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9F18C3-AB49-4653-9529-78AC2CBEDF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8FFE85-774F-470A-9C61-AFABC3504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44B1-2F30-43B7-A483-24E9EC73DB2D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F596C0-BFD6-4948-AE46-DED7D79BB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073352-5D37-4185-BB57-5A2DB5800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E1E3-9122-49EB-BF7D-749191453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58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7384E-2F16-4552-81ED-40129D904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69900C-AE06-4722-9CC0-989BDCACC4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99503D-3F80-43BE-AB44-771EA81623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1B4423-08E5-43DE-A3CD-1C8AA21DD7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8B13DB-B7AA-4CA3-B6D0-4474D23463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EAD00E-FC89-446C-911D-0A37B4B5B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44B1-2F30-43B7-A483-24E9EC73DB2D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DFA872-8969-4E2E-A9BC-9257F45C4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CE3B51-A04E-453C-98C7-C913AB4E3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E1E3-9122-49EB-BF7D-749191453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302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49B04-3B65-4AD4-83A1-53EFA715D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5A40CF-B1A4-443E-90AE-B460A9407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44B1-2F30-43B7-A483-24E9EC73DB2D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0116FE-2587-4E8C-ABF6-ACE0B57FF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3E3CAE-7E40-4FDA-8281-E6914131B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E1E3-9122-49EB-BF7D-749191453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909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63774E-9623-45FF-A980-124A07A3E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44B1-2F30-43B7-A483-24E9EC73DB2D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8E6F80-8DCB-4891-A0CC-4E1F9C31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555B12-7244-44ED-80DC-C392CA1F5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E1E3-9122-49EB-BF7D-749191453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22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BBFE9-EA34-4621-98C9-F683C95AE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1D985-81BA-4A70-98BB-4E91A7550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20CF88-AAC2-4B7E-B7DE-50A8473434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3B031-6591-4689-8047-1C4D2704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44B1-2F30-43B7-A483-24E9EC73DB2D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913BAA-60E3-4AF3-8EC4-4F7761C22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C7EFFE-B8C4-42A7-B7AC-0490CCAF0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E1E3-9122-49EB-BF7D-749191453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594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13A51-7336-4AFA-8EF2-C1C060D60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6E75FC-EF64-446A-BA8F-70CBBA51A4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6979FA-2397-4C17-8DCC-DC36ED8D8C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6BBDA-9499-4864-AC87-E0351D1A1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44B1-2F30-43B7-A483-24E9EC73DB2D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CD0EB1-BEFA-40B2-B8DF-9659176FF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92D0CB-08EC-4094-8790-4300A3C41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E1E3-9122-49EB-BF7D-749191453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02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6DA422-AA9D-49A4-9ABF-C84A08B5A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4A7F8F-4C0E-457B-8B06-5F99B198D3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407C6-9034-403A-B3C9-E83F676146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744B1-2F30-43B7-A483-24E9EC73DB2D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392CD-DF26-4713-A6D4-914160A851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A82393-F2DE-4CDF-9CBD-FCD79483F8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BE1E3-9122-49EB-BF7D-749191453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71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12">
            <a:extLst>
              <a:ext uri="{FF2B5EF4-FFF2-40B4-BE49-F238E27FC236}">
                <a16:creationId xmlns:a16="http://schemas.microsoft.com/office/drawing/2014/main" id="{19F86AA3-1B33-4EE1-AD69-B720FEA5C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307" y="4184650"/>
            <a:ext cx="900113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respiring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13">
            <a:extLst>
              <a:ext uri="{FF2B5EF4-FFF2-40B4-BE49-F238E27FC236}">
                <a16:creationId xmlns:a16="http://schemas.microsoft.com/office/drawing/2014/main" id="{6702FFDD-54AF-41F2-BF74-44B05173DF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370" y="3822700"/>
            <a:ext cx="900112" cy="284163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products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 Box 14">
            <a:extLst>
              <a:ext uri="{FF2B5EF4-FFF2-40B4-BE49-F238E27FC236}">
                <a16:creationId xmlns:a16="http://schemas.microsoft.com/office/drawing/2014/main" id="{DF7BAC84-8EF8-44C6-8EA1-D02DB0EFF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370" y="4564063"/>
            <a:ext cx="900112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reaction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 Box 15">
            <a:extLst>
              <a:ext uri="{FF2B5EF4-FFF2-40B4-BE49-F238E27FC236}">
                <a16:creationId xmlns:a16="http://schemas.microsoft.com/office/drawing/2014/main" id="{C53C0E3A-5739-4FE5-B032-D0130E82E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307" y="3452813"/>
            <a:ext cx="900113" cy="284162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oxygen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 Box 16">
            <a:extLst>
              <a:ext uri="{FF2B5EF4-FFF2-40B4-BE49-F238E27FC236}">
                <a16:creationId xmlns:a16="http://schemas.microsoft.com/office/drawing/2014/main" id="{DB192452-772B-4CA6-ABEF-9819932E0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307" y="2689225"/>
            <a:ext cx="595313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aerobic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 Box 17">
            <a:extLst>
              <a:ext uri="{FF2B5EF4-FFF2-40B4-BE49-F238E27FC236}">
                <a16:creationId xmlns:a16="http://schemas.microsoft.com/office/drawing/2014/main" id="{B8266BE0-7528-46F5-9F4A-F9967673F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307" y="2324100"/>
            <a:ext cx="1022350" cy="27622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investigation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Text Box 18">
            <a:extLst>
              <a:ext uri="{FF2B5EF4-FFF2-40B4-BE49-F238E27FC236}">
                <a16:creationId xmlns:a16="http://schemas.microsoft.com/office/drawing/2014/main" id="{30F2F602-8C90-4E54-98E6-CFA4641F74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657" y="1225550"/>
            <a:ext cx="900113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heat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Text Box 19">
            <a:extLst>
              <a:ext uri="{FF2B5EF4-FFF2-40B4-BE49-F238E27FC236}">
                <a16:creationId xmlns:a16="http://schemas.microsoft.com/office/drawing/2014/main" id="{FD60B66F-AC21-4434-8D50-F71255286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307" y="1962150"/>
            <a:ext cx="900113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bake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 Box 20">
            <a:extLst>
              <a:ext uri="{FF2B5EF4-FFF2-40B4-BE49-F238E27FC236}">
                <a16:creationId xmlns:a16="http://schemas.microsoft.com/office/drawing/2014/main" id="{F7E2586E-4420-44A1-A42F-3025D7C97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657" y="1597025"/>
            <a:ext cx="900113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bread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Text Box 21">
            <a:extLst>
              <a:ext uri="{FF2B5EF4-FFF2-40B4-BE49-F238E27FC236}">
                <a16:creationId xmlns:a16="http://schemas.microsoft.com/office/drawing/2014/main" id="{8E4EEE30-A83C-4CAE-BEE3-2146DE2CE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307" y="3073400"/>
            <a:ext cx="900113" cy="284163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types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Text Box 22">
            <a:extLst>
              <a:ext uri="{FF2B5EF4-FFF2-40B4-BE49-F238E27FC236}">
                <a16:creationId xmlns:a16="http://schemas.microsoft.com/office/drawing/2014/main" id="{CE7A71AF-53D3-4450-ABCF-3B698E044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2299" y="1225550"/>
            <a:ext cx="866775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reactants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Text Box 23">
            <a:extLst>
              <a:ext uri="{FF2B5EF4-FFF2-40B4-BE49-F238E27FC236}">
                <a16:creationId xmlns:a16="http://schemas.microsoft.com/office/drawing/2014/main" id="{186D3974-56FE-423C-B2A9-CCE516A458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9286" y="3711575"/>
            <a:ext cx="866775" cy="284163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exothermic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Text Box 24">
            <a:extLst>
              <a:ext uri="{FF2B5EF4-FFF2-40B4-BE49-F238E27FC236}">
                <a16:creationId xmlns:a16="http://schemas.microsoft.com/office/drawing/2014/main" id="{20CA9665-C67E-4533-9B88-34F7F1E85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7699" y="2289175"/>
            <a:ext cx="866775" cy="284163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anaerobic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Text Box 25">
            <a:extLst>
              <a:ext uri="{FF2B5EF4-FFF2-40B4-BE49-F238E27FC236}">
                <a16:creationId xmlns:a16="http://schemas.microsoft.com/office/drawing/2014/main" id="{C29C969C-E421-4816-8623-8F2B1B63A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7699" y="2646363"/>
            <a:ext cx="866775" cy="284162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respiration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Text Box 26">
            <a:extLst>
              <a:ext uri="{FF2B5EF4-FFF2-40B4-BE49-F238E27FC236}">
                <a16:creationId xmlns:a16="http://schemas.microsoft.com/office/drawing/2014/main" id="{717E28C2-75A2-4829-B679-A66252D2D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9286" y="3355975"/>
            <a:ext cx="596900" cy="284163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yeast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Text Box 27">
            <a:extLst>
              <a:ext uri="{FF2B5EF4-FFF2-40B4-BE49-F238E27FC236}">
                <a16:creationId xmlns:a16="http://schemas.microsoft.com/office/drawing/2014/main" id="{90342286-A98E-41E1-8CCD-4264182CA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9286" y="4445000"/>
            <a:ext cx="1022350" cy="27622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compare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Text Box 28">
            <a:extLst>
              <a:ext uri="{FF2B5EF4-FFF2-40B4-BE49-F238E27FC236}">
                <a16:creationId xmlns:a16="http://schemas.microsoft.com/office/drawing/2014/main" id="{33B47921-CEB4-4AFC-9768-9E87E8EE3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9286" y="4060825"/>
            <a:ext cx="635000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air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Text Box 29">
            <a:extLst>
              <a:ext uri="{FF2B5EF4-FFF2-40B4-BE49-F238E27FC236}">
                <a16:creationId xmlns:a16="http://schemas.microsoft.com/office/drawing/2014/main" id="{812C4ECD-4639-47E9-B68A-7D39DE48F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8649" y="1589088"/>
            <a:ext cx="636587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light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Text Box 30">
            <a:extLst>
              <a:ext uri="{FF2B5EF4-FFF2-40B4-BE49-F238E27FC236}">
                <a16:creationId xmlns:a16="http://schemas.microsoft.com/office/drawing/2014/main" id="{B9E817F2-8B1B-40BD-A076-27CF087A7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2936" y="2997200"/>
            <a:ext cx="636588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breathe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Text Box 31">
            <a:extLst>
              <a:ext uri="{FF2B5EF4-FFF2-40B4-BE49-F238E27FC236}">
                <a16:creationId xmlns:a16="http://schemas.microsoft.com/office/drawing/2014/main" id="{5B070B39-AC05-4808-B256-0769F6396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8649" y="1944688"/>
            <a:ext cx="636587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mix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Text Box 22">
            <a:extLst>
              <a:ext uri="{FF2B5EF4-FFF2-40B4-BE49-F238E27FC236}">
                <a16:creationId xmlns:a16="http://schemas.microsoft.com/office/drawing/2014/main" id="{3822134E-D628-4CB1-9EF5-4EE6E57AB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2172" y="193835"/>
            <a:ext cx="1363540" cy="5951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RESET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Text Box 2">
            <a:extLst>
              <a:ext uri="{FF2B5EF4-FFF2-40B4-BE49-F238E27FC236}">
                <a16:creationId xmlns:a16="http://schemas.microsoft.com/office/drawing/2014/main" id="{3B7D9BB2-4F6D-4350-80C8-419200F53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069" y="4925003"/>
            <a:ext cx="900113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contrasting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Text Box 3">
            <a:extLst>
              <a:ext uri="{FF2B5EF4-FFF2-40B4-BE49-F238E27FC236}">
                <a16:creationId xmlns:a16="http://schemas.microsoft.com/office/drawing/2014/main" id="{FD90E5F1-5046-4735-87E8-E671DE39CD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6790" y="5171069"/>
            <a:ext cx="900113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energy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Text Box 4">
            <a:extLst>
              <a:ext uri="{FF2B5EF4-FFF2-40B4-BE49-F238E27FC236}">
                <a16:creationId xmlns:a16="http://schemas.microsoft.com/office/drawing/2014/main" id="{FD9C77C4-0C7F-4C0A-97F4-EF9A3C8D63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2028" y="4799594"/>
            <a:ext cx="900112" cy="284162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chemical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817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"/>
    </mc:Choice>
    <mc:Fallback xmlns="">
      <p:transition advClick="0" advTm="1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12">
            <a:extLst>
              <a:ext uri="{FF2B5EF4-FFF2-40B4-BE49-F238E27FC236}">
                <a16:creationId xmlns:a16="http://schemas.microsoft.com/office/drawing/2014/main" id="{19F86AA3-1B33-4EE1-AD69-B720FEA5C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307" y="4184650"/>
            <a:ext cx="900113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respiring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13">
            <a:extLst>
              <a:ext uri="{FF2B5EF4-FFF2-40B4-BE49-F238E27FC236}">
                <a16:creationId xmlns:a16="http://schemas.microsoft.com/office/drawing/2014/main" id="{6702FFDD-54AF-41F2-BF74-44B05173DF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370" y="3822700"/>
            <a:ext cx="900112" cy="284163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products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 Box 14">
            <a:extLst>
              <a:ext uri="{FF2B5EF4-FFF2-40B4-BE49-F238E27FC236}">
                <a16:creationId xmlns:a16="http://schemas.microsoft.com/office/drawing/2014/main" id="{DF7BAC84-8EF8-44C6-8EA1-D02DB0EFF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370" y="4564063"/>
            <a:ext cx="900112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reaction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 Box 15">
            <a:extLst>
              <a:ext uri="{FF2B5EF4-FFF2-40B4-BE49-F238E27FC236}">
                <a16:creationId xmlns:a16="http://schemas.microsoft.com/office/drawing/2014/main" id="{C53C0E3A-5739-4FE5-B032-D0130E82E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307" y="3452813"/>
            <a:ext cx="900113" cy="284162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oxygen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 Box 16">
            <a:extLst>
              <a:ext uri="{FF2B5EF4-FFF2-40B4-BE49-F238E27FC236}">
                <a16:creationId xmlns:a16="http://schemas.microsoft.com/office/drawing/2014/main" id="{DB192452-772B-4CA6-ABEF-9819932E0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307" y="2689225"/>
            <a:ext cx="595313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aerobic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 Box 17">
            <a:extLst>
              <a:ext uri="{FF2B5EF4-FFF2-40B4-BE49-F238E27FC236}">
                <a16:creationId xmlns:a16="http://schemas.microsoft.com/office/drawing/2014/main" id="{B8266BE0-7528-46F5-9F4A-F9967673F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307" y="2324100"/>
            <a:ext cx="1022350" cy="27622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investigation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Text Box 18">
            <a:extLst>
              <a:ext uri="{FF2B5EF4-FFF2-40B4-BE49-F238E27FC236}">
                <a16:creationId xmlns:a16="http://schemas.microsoft.com/office/drawing/2014/main" id="{30F2F602-8C90-4E54-98E6-CFA4641F74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657" y="1225550"/>
            <a:ext cx="900113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heat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Text Box 19">
            <a:extLst>
              <a:ext uri="{FF2B5EF4-FFF2-40B4-BE49-F238E27FC236}">
                <a16:creationId xmlns:a16="http://schemas.microsoft.com/office/drawing/2014/main" id="{FD60B66F-AC21-4434-8D50-F71255286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307" y="1962150"/>
            <a:ext cx="900113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bake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 Box 20">
            <a:extLst>
              <a:ext uri="{FF2B5EF4-FFF2-40B4-BE49-F238E27FC236}">
                <a16:creationId xmlns:a16="http://schemas.microsoft.com/office/drawing/2014/main" id="{F7E2586E-4420-44A1-A42F-3025D7C97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657" y="1597025"/>
            <a:ext cx="900113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bread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Text Box 21">
            <a:extLst>
              <a:ext uri="{FF2B5EF4-FFF2-40B4-BE49-F238E27FC236}">
                <a16:creationId xmlns:a16="http://schemas.microsoft.com/office/drawing/2014/main" id="{8E4EEE30-A83C-4CAE-BEE3-2146DE2CE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307" y="3073400"/>
            <a:ext cx="900113" cy="284163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types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Text Box 22">
            <a:extLst>
              <a:ext uri="{FF2B5EF4-FFF2-40B4-BE49-F238E27FC236}">
                <a16:creationId xmlns:a16="http://schemas.microsoft.com/office/drawing/2014/main" id="{CE7A71AF-53D3-4450-ABCF-3B698E044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2299" y="1225550"/>
            <a:ext cx="866775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reactants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Text Box 23">
            <a:extLst>
              <a:ext uri="{FF2B5EF4-FFF2-40B4-BE49-F238E27FC236}">
                <a16:creationId xmlns:a16="http://schemas.microsoft.com/office/drawing/2014/main" id="{186D3974-56FE-423C-B2A9-CCE516A458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9286" y="3711575"/>
            <a:ext cx="866775" cy="284163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exothermic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Text Box 24">
            <a:extLst>
              <a:ext uri="{FF2B5EF4-FFF2-40B4-BE49-F238E27FC236}">
                <a16:creationId xmlns:a16="http://schemas.microsoft.com/office/drawing/2014/main" id="{20CA9665-C67E-4533-9B88-34F7F1E85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7699" y="2289175"/>
            <a:ext cx="866775" cy="284163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anaerobic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Text Box 25">
            <a:extLst>
              <a:ext uri="{FF2B5EF4-FFF2-40B4-BE49-F238E27FC236}">
                <a16:creationId xmlns:a16="http://schemas.microsoft.com/office/drawing/2014/main" id="{C29C969C-E421-4816-8623-8F2B1B63A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7699" y="2646363"/>
            <a:ext cx="866775" cy="284162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respiration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Text Box 26">
            <a:extLst>
              <a:ext uri="{FF2B5EF4-FFF2-40B4-BE49-F238E27FC236}">
                <a16:creationId xmlns:a16="http://schemas.microsoft.com/office/drawing/2014/main" id="{717E28C2-75A2-4829-B679-A66252D2D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9286" y="3355975"/>
            <a:ext cx="596900" cy="284163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yeast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Text Box 27">
            <a:extLst>
              <a:ext uri="{FF2B5EF4-FFF2-40B4-BE49-F238E27FC236}">
                <a16:creationId xmlns:a16="http://schemas.microsoft.com/office/drawing/2014/main" id="{90342286-A98E-41E1-8CCD-4264182CA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9286" y="4445000"/>
            <a:ext cx="1022350" cy="27622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compare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Text Box 28">
            <a:extLst>
              <a:ext uri="{FF2B5EF4-FFF2-40B4-BE49-F238E27FC236}">
                <a16:creationId xmlns:a16="http://schemas.microsoft.com/office/drawing/2014/main" id="{33B47921-CEB4-4AFC-9768-9E87E8EE3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9286" y="4060825"/>
            <a:ext cx="635000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air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Text Box 29">
            <a:extLst>
              <a:ext uri="{FF2B5EF4-FFF2-40B4-BE49-F238E27FC236}">
                <a16:creationId xmlns:a16="http://schemas.microsoft.com/office/drawing/2014/main" id="{812C4ECD-4639-47E9-B68A-7D39DE48F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8649" y="1589088"/>
            <a:ext cx="636587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light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Text Box 30">
            <a:extLst>
              <a:ext uri="{FF2B5EF4-FFF2-40B4-BE49-F238E27FC236}">
                <a16:creationId xmlns:a16="http://schemas.microsoft.com/office/drawing/2014/main" id="{B9E817F2-8B1B-40BD-A076-27CF087A7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2936" y="2997200"/>
            <a:ext cx="636588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breathe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Text Box 31">
            <a:extLst>
              <a:ext uri="{FF2B5EF4-FFF2-40B4-BE49-F238E27FC236}">
                <a16:creationId xmlns:a16="http://schemas.microsoft.com/office/drawing/2014/main" id="{5B070B39-AC05-4808-B256-0769F6396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8649" y="1944688"/>
            <a:ext cx="636587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mix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Text Box 2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822134E-D628-4CB1-9EF5-4EE6E57AB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2172" y="193835"/>
            <a:ext cx="1363540" cy="5951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  <a:hlinkClick r:id="rId2" action="ppaction://hlinksldjump"/>
              </a:rPr>
              <a:t>RESET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143968D9-2CA6-4360-8A99-5DE52C62A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069" y="4925003"/>
            <a:ext cx="900113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contrasting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078D53EA-F68D-45C6-A6C8-5937ABC1C6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6790" y="5171069"/>
            <a:ext cx="900113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energy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360F07A7-D52E-41D2-BC25-4409C6002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2028" y="4799594"/>
            <a:ext cx="900112" cy="284162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chemical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386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4.44444E-6 L 0.17786 0.5569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93" y="2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2.22222E-6 L 0.21419 0.6060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03" y="30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2.96296E-6 L 0.61719 0.4604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859" y="2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2.22222E-6 L 0.43619 0.15995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10" y="7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1.48148E-6 L 0.30547 0.0386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73" y="1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0 L 0.41953 0.29838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77" y="14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4.07407E-6 L 0.24596 0.0585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92" y="2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7.40741E-7 L 0.3319 -0.04722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89" y="-2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2.96296E-6 L 0.34687 -0.32385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44" y="-16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1.11111E-6 L 0.42018 -0.2386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03" y="-11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4.44444E-6 L -0.34935 0.11157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74" y="5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4.81481E-6 L -0.49089 0.58704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544" y="29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3.33333E-6 L -0.2875 0.50347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25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1.85185E-6 L -0.41354 -0.20949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77" y="-10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1.48148E-6 L -0.43619 -0.20509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10" y="-10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1.11111E-6 L -0.12956 0.40949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84" y="20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3.7037E-6 L -0.22878 0.3669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45" y="18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4.44444E-6 L -0.41145 -0.30093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73" y="-15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1.48148E-6 L -0.37826 0.27176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19" y="1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96296E-6 L -0.29531 -0.16829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66" y="-8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59259E-6 L 0.56666 -0.125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33" y="-6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3.7037E-7 L -0.303 -0.28032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56" y="-140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2.96296E-6 L -0.43711 -0.1919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62" y="-9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2" grpId="0" animBg="1"/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12">
            <a:extLst>
              <a:ext uri="{FF2B5EF4-FFF2-40B4-BE49-F238E27FC236}">
                <a16:creationId xmlns:a16="http://schemas.microsoft.com/office/drawing/2014/main" id="{19F86AA3-1B33-4EE1-AD69-B720FEA5C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307" y="4184650"/>
            <a:ext cx="900113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respiring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13">
            <a:extLst>
              <a:ext uri="{FF2B5EF4-FFF2-40B4-BE49-F238E27FC236}">
                <a16:creationId xmlns:a16="http://schemas.microsoft.com/office/drawing/2014/main" id="{6702FFDD-54AF-41F2-BF74-44B05173DF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370" y="3822700"/>
            <a:ext cx="900112" cy="284163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products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 Box 14">
            <a:extLst>
              <a:ext uri="{FF2B5EF4-FFF2-40B4-BE49-F238E27FC236}">
                <a16:creationId xmlns:a16="http://schemas.microsoft.com/office/drawing/2014/main" id="{DF7BAC84-8EF8-44C6-8EA1-D02DB0EFF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370" y="4564063"/>
            <a:ext cx="900112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reaction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 Box 15">
            <a:extLst>
              <a:ext uri="{FF2B5EF4-FFF2-40B4-BE49-F238E27FC236}">
                <a16:creationId xmlns:a16="http://schemas.microsoft.com/office/drawing/2014/main" id="{C53C0E3A-5739-4FE5-B032-D0130E82E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307" y="3452813"/>
            <a:ext cx="900113" cy="284162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oxygen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 Box 16">
            <a:extLst>
              <a:ext uri="{FF2B5EF4-FFF2-40B4-BE49-F238E27FC236}">
                <a16:creationId xmlns:a16="http://schemas.microsoft.com/office/drawing/2014/main" id="{DB192452-772B-4CA6-ABEF-9819932E0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307" y="2689225"/>
            <a:ext cx="595313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aerobic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 Box 17">
            <a:extLst>
              <a:ext uri="{FF2B5EF4-FFF2-40B4-BE49-F238E27FC236}">
                <a16:creationId xmlns:a16="http://schemas.microsoft.com/office/drawing/2014/main" id="{B8266BE0-7528-46F5-9F4A-F9967673F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307" y="2324100"/>
            <a:ext cx="1022350" cy="27622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investigation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Text Box 18">
            <a:extLst>
              <a:ext uri="{FF2B5EF4-FFF2-40B4-BE49-F238E27FC236}">
                <a16:creationId xmlns:a16="http://schemas.microsoft.com/office/drawing/2014/main" id="{30F2F602-8C90-4E54-98E6-CFA4641F74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657" y="1225550"/>
            <a:ext cx="900113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heat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Text Box 19">
            <a:extLst>
              <a:ext uri="{FF2B5EF4-FFF2-40B4-BE49-F238E27FC236}">
                <a16:creationId xmlns:a16="http://schemas.microsoft.com/office/drawing/2014/main" id="{FD60B66F-AC21-4434-8D50-F71255286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307" y="1962150"/>
            <a:ext cx="900113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bake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 Box 20">
            <a:extLst>
              <a:ext uri="{FF2B5EF4-FFF2-40B4-BE49-F238E27FC236}">
                <a16:creationId xmlns:a16="http://schemas.microsoft.com/office/drawing/2014/main" id="{F7E2586E-4420-44A1-A42F-3025D7C97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657" y="1597025"/>
            <a:ext cx="900113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bread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Text Box 21">
            <a:extLst>
              <a:ext uri="{FF2B5EF4-FFF2-40B4-BE49-F238E27FC236}">
                <a16:creationId xmlns:a16="http://schemas.microsoft.com/office/drawing/2014/main" id="{8E4EEE30-A83C-4CAE-BEE3-2146DE2CE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307" y="3073400"/>
            <a:ext cx="900113" cy="284163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types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Text Box 22">
            <a:extLst>
              <a:ext uri="{FF2B5EF4-FFF2-40B4-BE49-F238E27FC236}">
                <a16:creationId xmlns:a16="http://schemas.microsoft.com/office/drawing/2014/main" id="{CE7A71AF-53D3-4450-ABCF-3B698E044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2299" y="1225550"/>
            <a:ext cx="866775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reactants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Text Box 23">
            <a:extLst>
              <a:ext uri="{FF2B5EF4-FFF2-40B4-BE49-F238E27FC236}">
                <a16:creationId xmlns:a16="http://schemas.microsoft.com/office/drawing/2014/main" id="{186D3974-56FE-423C-B2A9-CCE516A458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9286" y="3711575"/>
            <a:ext cx="866775" cy="284163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exothermic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Text Box 24">
            <a:extLst>
              <a:ext uri="{FF2B5EF4-FFF2-40B4-BE49-F238E27FC236}">
                <a16:creationId xmlns:a16="http://schemas.microsoft.com/office/drawing/2014/main" id="{20CA9665-C67E-4533-9B88-34F7F1E85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7699" y="2289175"/>
            <a:ext cx="866775" cy="284163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anaerobic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Text Box 25">
            <a:extLst>
              <a:ext uri="{FF2B5EF4-FFF2-40B4-BE49-F238E27FC236}">
                <a16:creationId xmlns:a16="http://schemas.microsoft.com/office/drawing/2014/main" id="{C29C969C-E421-4816-8623-8F2B1B63A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7699" y="2646363"/>
            <a:ext cx="866775" cy="284162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respiration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Text Box 26">
            <a:extLst>
              <a:ext uri="{FF2B5EF4-FFF2-40B4-BE49-F238E27FC236}">
                <a16:creationId xmlns:a16="http://schemas.microsoft.com/office/drawing/2014/main" id="{717E28C2-75A2-4829-B679-A66252D2D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9286" y="3355975"/>
            <a:ext cx="596900" cy="284163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yeast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Text Box 27">
            <a:extLst>
              <a:ext uri="{FF2B5EF4-FFF2-40B4-BE49-F238E27FC236}">
                <a16:creationId xmlns:a16="http://schemas.microsoft.com/office/drawing/2014/main" id="{90342286-A98E-41E1-8CCD-4264182CA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9286" y="4445000"/>
            <a:ext cx="1022350" cy="27622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compare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Text Box 28">
            <a:extLst>
              <a:ext uri="{FF2B5EF4-FFF2-40B4-BE49-F238E27FC236}">
                <a16:creationId xmlns:a16="http://schemas.microsoft.com/office/drawing/2014/main" id="{33B47921-CEB4-4AFC-9768-9E87E8EE3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9286" y="4060825"/>
            <a:ext cx="635000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air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Text Box 29">
            <a:extLst>
              <a:ext uri="{FF2B5EF4-FFF2-40B4-BE49-F238E27FC236}">
                <a16:creationId xmlns:a16="http://schemas.microsoft.com/office/drawing/2014/main" id="{812C4ECD-4639-47E9-B68A-7D39DE48F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8649" y="1589088"/>
            <a:ext cx="636587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light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Text Box 30">
            <a:extLst>
              <a:ext uri="{FF2B5EF4-FFF2-40B4-BE49-F238E27FC236}">
                <a16:creationId xmlns:a16="http://schemas.microsoft.com/office/drawing/2014/main" id="{B9E817F2-8B1B-40BD-A076-27CF087A7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2936" y="2997200"/>
            <a:ext cx="636588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breathe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Text Box 31">
            <a:extLst>
              <a:ext uri="{FF2B5EF4-FFF2-40B4-BE49-F238E27FC236}">
                <a16:creationId xmlns:a16="http://schemas.microsoft.com/office/drawing/2014/main" id="{5B070B39-AC05-4808-B256-0769F6396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8649" y="1944688"/>
            <a:ext cx="636587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mix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Text Box 2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822134E-D628-4CB1-9EF5-4EE6E57AB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2172" y="193835"/>
            <a:ext cx="1363540" cy="5951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RESET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Text Box 2">
            <a:extLst>
              <a:ext uri="{FF2B5EF4-FFF2-40B4-BE49-F238E27FC236}">
                <a16:creationId xmlns:a16="http://schemas.microsoft.com/office/drawing/2014/main" id="{198E47DA-9AB9-4B79-92F4-CCD24D2D1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069" y="4925003"/>
            <a:ext cx="900113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contrasting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Text Box 3">
            <a:extLst>
              <a:ext uri="{FF2B5EF4-FFF2-40B4-BE49-F238E27FC236}">
                <a16:creationId xmlns:a16="http://schemas.microsoft.com/office/drawing/2014/main" id="{66089F70-E252-4CAE-B0D3-5A4685DE94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6790" y="5171069"/>
            <a:ext cx="900113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energy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Text Box 4">
            <a:extLst>
              <a:ext uri="{FF2B5EF4-FFF2-40B4-BE49-F238E27FC236}">
                <a16:creationId xmlns:a16="http://schemas.microsoft.com/office/drawing/2014/main" id="{B859E095-8895-48A0-90F0-936226393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2028" y="4799594"/>
            <a:ext cx="900112" cy="284162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chemical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960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"/>
    </mc:Choice>
    <mc:Fallback xmlns="">
      <p:transition advClick="0" advTm="1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12">
            <a:extLst>
              <a:ext uri="{FF2B5EF4-FFF2-40B4-BE49-F238E27FC236}">
                <a16:creationId xmlns:a16="http://schemas.microsoft.com/office/drawing/2014/main" id="{19F86AA3-1B33-4EE1-AD69-B720FEA5C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307" y="4184650"/>
            <a:ext cx="900113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respiring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13">
            <a:extLst>
              <a:ext uri="{FF2B5EF4-FFF2-40B4-BE49-F238E27FC236}">
                <a16:creationId xmlns:a16="http://schemas.microsoft.com/office/drawing/2014/main" id="{6702FFDD-54AF-41F2-BF74-44B05173DF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370" y="3822700"/>
            <a:ext cx="900112" cy="284163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products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 Box 14">
            <a:extLst>
              <a:ext uri="{FF2B5EF4-FFF2-40B4-BE49-F238E27FC236}">
                <a16:creationId xmlns:a16="http://schemas.microsoft.com/office/drawing/2014/main" id="{DF7BAC84-8EF8-44C6-8EA1-D02DB0EFF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370" y="4564063"/>
            <a:ext cx="900112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reaction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 Box 15">
            <a:extLst>
              <a:ext uri="{FF2B5EF4-FFF2-40B4-BE49-F238E27FC236}">
                <a16:creationId xmlns:a16="http://schemas.microsoft.com/office/drawing/2014/main" id="{C53C0E3A-5739-4FE5-B032-D0130E82E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307" y="3452813"/>
            <a:ext cx="900113" cy="284162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oxygen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 Box 16">
            <a:extLst>
              <a:ext uri="{FF2B5EF4-FFF2-40B4-BE49-F238E27FC236}">
                <a16:creationId xmlns:a16="http://schemas.microsoft.com/office/drawing/2014/main" id="{DB192452-772B-4CA6-ABEF-9819932E0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307" y="2689225"/>
            <a:ext cx="595313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aerobic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 Box 17">
            <a:extLst>
              <a:ext uri="{FF2B5EF4-FFF2-40B4-BE49-F238E27FC236}">
                <a16:creationId xmlns:a16="http://schemas.microsoft.com/office/drawing/2014/main" id="{B8266BE0-7528-46F5-9F4A-F9967673F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307" y="2324100"/>
            <a:ext cx="1022350" cy="27622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investigation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Text Box 18">
            <a:extLst>
              <a:ext uri="{FF2B5EF4-FFF2-40B4-BE49-F238E27FC236}">
                <a16:creationId xmlns:a16="http://schemas.microsoft.com/office/drawing/2014/main" id="{30F2F602-8C90-4E54-98E6-CFA4641F74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657" y="1225550"/>
            <a:ext cx="900113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heat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Text Box 19">
            <a:extLst>
              <a:ext uri="{FF2B5EF4-FFF2-40B4-BE49-F238E27FC236}">
                <a16:creationId xmlns:a16="http://schemas.microsoft.com/office/drawing/2014/main" id="{FD60B66F-AC21-4434-8D50-F71255286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307" y="1962150"/>
            <a:ext cx="900113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bake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 Box 20">
            <a:extLst>
              <a:ext uri="{FF2B5EF4-FFF2-40B4-BE49-F238E27FC236}">
                <a16:creationId xmlns:a16="http://schemas.microsoft.com/office/drawing/2014/main" id="{F7E2586E-4420-44A1-A42F-3025D7C97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657" y="1597025"/>
            <a:ext cx="900113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bread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Text Box 21">
            <a:extLst>
              <a:ext uri="{FF2B5EF4-FFF2-40B4-BE49-F238E27FC236}">
                <a16:creationId xmlns:a16="http://schemas.microsoft.com/office/drawing/2014/main" id="{8E4EEE30-A83C-4CAE-BEE3-2146DE2CE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307" y="3073400"/>
            <a:ext cx="900113" cy="284163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types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Text Box 22">
            <a:extLst>
              <a:ext uri="{FF2B5EF4-FFF2-40B4-BE49-F238E27FC236}">
                <a16:creationId xmlns:a16="http://schemas.microsoft.com/office/drawing/2014/main" id="{CE7A71AF-53D3-4450-ABCF-3B698E044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2299" y="1225550"/>
            <a:ext cx="866775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reactants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Text Box 23">
            <a:extLst>
              <a:ext uri="{FF2B5EF4-FFF2-40B4-BE49-F238E27FC236}">
                <a16:creationId xmlns:a16="http://schemas.microsoft.com/office/drawing/2014/main" id="{186D3974-56FE-423C-B2A9-CCE516A458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9286" y="3711575"/>
            <a:ext cx="866775" cy="284163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exothermic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Text Box 24">
            <a:extLst>
              <a:ext uri="{FF2B5EF4-FFF2-40B4-BE49-F238E27FC236}">
                <a16:creationId xmlns:a16="http://schemas.microsoft.com/office/drawing/2014/main" id="{20CA9665-C67E-4533-9B88-34F7F1E85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7699" y="2289175"/>
            <a:ext cx="866775" cy="284163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anaerobic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Text Box 25">
            <a:extLst>
              <a:ext uri="{FF2B5EF4-FFF2-40B4-BE49-F238E27FC236}">
                <a16:creationId xmlns:a16="http://schemas.microsoft.com/office/drawing/2014/main" id="{C29C969C-E421-4816-8623-8F2B1B63A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7699" y="2646363"/>
            <a:ext cx="866775" cy="284162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respiration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Text Box 26">
            <a:extLst>
              <a:ext uri="{FF2B5EF4-FFF2-40B4-BE49-F238E27FC236}">
                <a16:creationId xmlns:a16="http://schemas.microsoft.com/office/drawing/2014/main" id="{717E28C2-75A2-4829-B679-A66252D2D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9286" y="3355975"/>
            <a:ext cx="596900" cy="284163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yeast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Text Box 27">
            <a:extLst>
              <a:ext uri="{FF2B5EF4-FFF2-40B4-BE49-F238E27FC236}">
                <a16:creationId xmlns:a16="http://schemas.microsoft.com/office/drawing/2014/main" id="{90342286-A98E-41E1-8CCD-4264182CA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9286" y="4445000"/>
            <a:ext cx="1022350" cy="27622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compare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Text Box 28">
            <a:extLst>
              <a:ext uri="{FF2B5EF4-FFF2-40B4-BE49-F238E27FC236}">
                <a16:creationId xmlns:a16="http://schemas.microsoft.com/office/drawing/2014/main" id="{33B47921-CEB4-4AFC-9768-9E87E8EE3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9286" y="4060825"/>
            <a:ext cx="635000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air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Text Box 29">
            <a:extLst>
              <a:ext uri="{FF2B5EF4-FFF2-40B4-BE49-F238E27FC236}">
                <a16:creationId xmlns:a16="http://schemas.microsoft.com/office/drawing/2014/main" id="{812C4ECD-4639-47E9-B68A-7D39DE48F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8649" y="1589088"/>
            <a:ext cx="636587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light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Text Box 30">
            <a:extLst>
              <a:ext uri="{FF2B5EF4-FFF2-40B4-BE49-F238E27FC236}">
                <a16:creationId xmlns:a16="http://schemas.microsoft.com/office/drawing/2014/main" id="{B9E817F2-8B1B-40BD-A076-27CF087A7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2936" y="2997200"/>
            <a:ext cx="636588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breathe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Text Box 31">
            <a:extLst>
              <a:ext uri="{FF2B5EF4-FFF2-40B4-BE49-F238E27FC236}">
                <a16:creationId xmlns:a16="http://schemas.microsoft.com/office/drawing/2014/main" id="{5B070B39-AC05-4808-B256-0769F6396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8649" y="1944688"/>
            <a:ext cx="636587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mix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Text Box 2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822134E-D628-4CB1-9EF5-4EE6E57AB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2172" y="193835"/>
            <a:ext cx="1363540" cy="5951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  <a:hlinkClick r:id="rId2" action="ppaction://hlinksldjump"/>
              </a:rPr>
              <a:t>RESET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143968D9-2CA6-4360-8A99-5DE52C62A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069" y="4925003"/>
            <a:ext cx="900113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contrasting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078D53EA-F68D-45C6-A6C8-5937ABC1C6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6790" y="5171069"/>
            <a:ext cx="900113" cy="282575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energy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360F07A7-D52E-41D2-BC25-4409C6002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2028" y="4799594"/>
            <a:ext cx="900112" cy="284162"/>
          </a:xfrm>
          <a:prstGeom prst="rect">
            <a:avLst/>
          </a:prstGeom>
          <a:solidFill>
            <a:srgbClr val="FFFFFF"/>
          </a:solidFill>
          <a:ln w="31750" algn="ctr">
            <a:solidFill>
              <a:srgbClr val="5B9BD5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radley Hand ITC" panose="03070402050302030203" pitchFamily="66" charset="0"/>
              </a:rPr>
              <a:t>chemical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79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4.44444E-6 L 0.17786 0.5569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93" y="2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2.22222E-6 L 0.21419 0.6060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03" y="30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2.96296E-6 L 0.61719 0.4604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859" y="2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2.22222E-6 L 0.43619 0.15995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10" y="7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1.48148E-6 L 0.30547 0.0386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73" y="1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0 L 0.41953 0.29838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77" y="14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4.07407E-6 L 0.24596 0.0585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92" y="2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7.40741E-7 L 0.3319 -0.04722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89" y="-2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2.96296E-6 L 0.34687 -0.32385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44" y="-16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1.11111E-6 L 0.42018 -0.2386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03" y="-11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4.44444E-6 L -0.34935 0.11157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74" y="5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4.81481E-6 L -0.49089 0.58704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544" y="29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3.33333E-6 L -0.2875 0.50347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25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1.85185E-6 L -0.41354 -0.20949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77" y="-10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1.48148E-6 L -0.43619 -0.20509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10" y="-10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1.11111E-6 L -0.12956 0.40949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84" y="20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3.7037E-6 L -0.22878 0.3669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45" y="18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4.44444E-6 L -0.41145 -0.30093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73" y="-15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1.48148E-6 L -0.37826 0.27176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19" y="1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96296E-6 L -0.29531 -0.16829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66" y="-8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59259E-6 L 0.56666 -0.125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33" y="-6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3.7037E-7 L -0.303 -0.28032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56" y="-140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2.96296E-6 L -0.43711 -0.1919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62" y="-9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2" grpId="0" animBg="1"/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96</Words>
  <Application>Microsoft Office PowerPoint</Application>
  <PresentationFormat>Widescreen</PresentationFormat>
  <Paragraphs>96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Bradley Hand ITC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 Mackay</dc:creator>
  <cp:lastModifiedBy>Isabel Mackay</cp:lastModifiedBy>
  <cp:revision>1</cp:revision>
  <dcterms:created xsi:type="dcterms:W3CDTF">2022-03-03T10:30:55Z</dcterms:created>
  <dcterms:modified xsi:type="dcterms:W3CDTF">2022-03-03T12:35:40Z</dcterms:modified>
</cp:coreProperties>
</file>